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8" r:id="rId2"/>
    <p:sldId id="268" r:id="rId3"/>
    <p:sldId id="294" r:id="rId4"/>
    <p:sldId id="262" r:id="rId5"/>
    <p:sldId id="269" r:id="rId6"/>
    <p:sldId id="303" r:id="rId7"/>
    <p:sldId id="278" r:id="rId8"/>
    <p:sldId id="280" r:id="rId9"/>
    <p:sldId id="279" r:id="rId10"/>
    <p:sldId id="287" r:id="rId11"/>
    <p:sldId id="293" r:id="rId12"/>
    <p:sldId id="292" r:id="rId13"/>
    <p:sldId id="291" r:id="rId14"/>
    <p:sldId id="290" r:id="rId15"/>
    <p:sldId id="295" r:id="rId16"/>
    <p:sldId id="296" r:id="rId17"/>
    <p:sldId id="297" r:id="rId18"/>
    <p:sldId id="298" r:id="rId19"/>
    <p:sldId id="299" r:id="rId20"/>
    <p:sldId id="300" r:id="rId21"/>
    <p:sldId id="301" r:id="rId22"/>
    <p:sldId id="302" r:id="rId23"/>
    <p:sldId id="267" r:id="rId2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5E57"/>
    <a:srgbClr val="D43417"/>
    <a:srgbClr val="F6F6F4"/>
    <a:srgbClr val="EA9B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798" autoAdjust="0"/>
    <p:restoredTop sz="94671"/>
  </p:normalViewPr>
  <p:slideViewPr>
    <p:cSldViewPr snapToGrid="0">
      <p:cViewPr varScale="1">
        <p:scale>
          <a:sx n="68" d="100"/>
          <a:sy n="68" d="100"/>
        </p:scale>
        <p:origin x="163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3BF670-1933-4CB6-8579-7135996C5317}"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en-US"/>
        </a:p>
      </dgm:t>
    </dgm:pt>
    <dgm:pt modelId="{EDF9DCCB-7BB2-4196-9CF4-8FE03696A035}">
      <dgm:prSet/>
      <dgm:spPr/>
      <dgm:t>
        <a:bodyPr/>
        <a:lstStyle/>
        <a:p>
          <a:r>
            <a:rPr lang="de-DE" b="1"/>
            <a:t>Auch für die elektronisch geführte Patientenakte gilt, das Berichtigungen und Änderungen nur zulässig sind, wenn neben dem ursprünglichen Inhalt erkennbar bleibt, wann sie vorgenommen wurden.</a:t>
          </a:r>
          <a:endParaRPr lang="en-US"/>
        </a:p>
      </dgm:t>
    </dgm:pt>
    <dgm:pt modelId="{3CC9FE24-3D11-456B-B3A4-44EC7B6B502C}" type="parTrans" cxnId="{C69F3E2E-4A3E-407E-AF7E-BB5FE92530FF}">
      <dgm:prSet/>
      <dgm:spPr/>
      <dgm:t>
        <a:bodyPr/>
        <a:lstStyle/>
        <a:p>
          <a:endParaRPr lang="en-US"/>
        </a:p>
      </dgm:t>
    </dgm:pt>
    <dgm:pt modelId="{D65389AC-75E7-4BD8-B82A-2FF38552116E}" type="sibTrans" cxnId="{C69F3E2E-4A3E-407E-AF7E-BB5FE92530FF}">
      <dgm:prSet/>
      <dgm:spPr/>
      <dgm:t>
        <a:bodyPr/>
        <a:lstStyle/>
        <a:p>
          <a:endParaRPr lang="en-US"/>
        </a:p>
      </dgm:t>
    </dgm:pt>
    <dgm:pt modelId="{1D57F67C-C953-490D-845A-7DFF5CE10057}">
      <dgm:prSet/>
      <dgm:spPr/>
      <dgm:t>
        <a:bodyPr/>
        <a:lstStyle/>
        <a:p>
          <a:r>
            <a:rPr lang="de-DE" b="1" dirty="0"/>
            <a:t>Dies ist bei einer elektronisch geführten Patientenakte nur gewährleistet, wenn diese fälschungssicher ist</a:t>
          </a:r>
          <a:endParaRPr lang="en-US" dirty="0"/>
        </a:p>
      </dgm:t>
    </dgm:pt>
    <dgm:pt modelId="{1D0DDACC-EB99-440B-B48D-3D2CB3FC42CE}" type="parTrans" cxnId="{34B63A3B-6453-4754-9266-426A57A11A62}">
      <dgm:prSet/>
      <dgm:spPr/>
      <dgm:t>
        <a:bodyPr/>
        <a:lstStyle/>
        <a:p>
          <a:endParaRPr lang="en-US"/>
        </a:p>
      </dgm:t>
    </dgm:pt>
    <dgm:pt modelId="{44509D44-2429-4AFD-8442-A22C0497F4C2}" type="sibTrans" cxnId="{34B63A3B-6453-4754-9266-426A57A11A62}">
      <dgm:prSet/>
      <dgm:spPr/>
      <dgm:t>
        <a:bodyPr/>
        <a:lstStyle/>
        <a:p>
          <a:endParaRPr lang="en-US"/>
        </a:p>
      </dgm:t>
    </dgm:pt>
    <dgm:pt modelId="{02432C1D-F848-44B1-974A-816003F8D936}" type="pres">
      <dgm:prSet presAssocID="{8E3BF670-1933-4CB6-8579-7135996C5317}" presName="linear" presStyleCnt="0">
        <dgm:presLayoutVars>
          <dgm:animLvl val="lvl"/>
          <dgm:resizeHandles val="exact"/>
        </dgm:presLayoutVars>
      </dgm:prSet>
      <dgm:spPr/>
    </dgm:pt>
    <dgm:pt modelId="{181A3E14-A43E-4319-9447-6ABF0C9F69D8}" type="pres">
      <dgm:prSet presAssocID="{EDF9DCCB-7BB2-4196-9CF4-8FE03696A035}" presName="parentText" presStyleLbl="node1" presStyleIdx="0" presStyleCnt="2">
        <dgm:presLayoutVars>
          <dgm:chMax val="0"/>
          <dgm:bulletEnabled val="1"/>
        </dgm:presLayoutVars>
      </dgm:prSet>
      <dgm:spPr/>
    </dgm:pt>
    <dgm:pt modelId="{3D460D79-2F3F-4FF5-BB37-E7470E10FF97}" type="pres">
      <dgm:prSet presAssocID="{D65389AC-75E7-4BD8-B82A-2FF38552116E}" presName="spacer" presStyleCnt="0"/>
      <dgm:spPr/>
    </dgm:pt>
    <dgm:pt modelId="{D6BC9171-82B4-4835-BD47-D4B566AAD2D1}" type="pres">
      <dgm:prSet presAssocID="{1D57F67C-C953-490D-845A-7DFF5CE10057}" presName="parentText" presStyleLbl="node1" presStyleIdx="1" presStyleCnt="2">
        <dgm:presLayoutVars>
          <dgm:chMax val="0"/>
          <dgm:bulletEnabled val="1"/>
        </dgm:presLayoutVars>
      </dgm:prSet>
      <dgm:spPr/>
    </dgm:pt>
  </dgm:ptLst>
  <dgm:cxnLst>
    <dgm:cxn modelId="{59F9920B-89A1-4B88-8997-535266C289FA}" type="presOf" srcId="{8E3BF670-1933-4CB6-8579-7135996C5317}" destId="{02432C1D-F848-44B1-974A-816003F8D936}" srcOrd="0" destOrd="0" presId="urn:microsoft.com/office/officeart/2005/8/layout/vList2"/>
    <dgm:cxn modelId="{C69F3E2E-4A3E-407E-AF7E-BB5FE92530FF}" srcId="{8E3BF670-1933-4CB6-8579-7135996C5317}" destId="{EDF9DCCB-7BB2-4196-9CF4-8FE03696A035}" srcOrd="0" destOrd="0" parTransId="{3CC9FE24-3D11-456B-B3A4-44EC7B6B502C}" sibTransId="{D65389AC-75E7-4BD8-B82A-2FF38552116E}"/>
    <dgm:cxn modelId="{34B63A3B-6453-4754-9266-426A57A11A62}" srcId="{8E3BF670-1933-4CB6-8579-7135996C5317}" destId="{1D57F67C-C953-490D-845A-7DFF5CE10057}" srcOrd="1" destOrd="0" parTransId="{1D0DDACC-EB99-440B-B48D-3D2CB3FC42CE}" sibTransId="{44509D44-2429-4AFD-8442-A22C0497F4C2}"/>
    <dgm:cxn modelId="{D9945BB4-16CF-4359-BDE5-74DF64F3E187}" type="presOf" srcId="{1D57F67C-C953-490D-845A-7DFF5CE10057}" destId="{D6BC9171-82B4-4835-BD47-D4B566AAD2D1}" srcOrd="0" destOrd="0" presId="urn:microsoft.com/office/officeart/2005/8/layout/vList2"/>
    <dgm:cxn modelId="{F420EEB7-9C19-46BC-9C96-1593E4866FAA}" type="presOf" srcId="{EDF9DCCB-7BB2-4196-9CF4-8FE03696A035}" destId="{181A3E14-A43E-4319-9447-6ABF0C9F69D8}" srcOrd="0" destOrd="0" presId="urn:microsoft.com/office/officeart/2005/8/layout/vList2"/>
    <dgm:cxn modelId="{9F6A2657-AB24-4C67-9A8D-DE3090B2CAA4}" type="presParOf" srcId="{02432C1D-F848-44B1-974A-816003F8D936}" destId="{181A3E14-A43E-4319-9447-6ABF0C9F69D8}" srcOrd="0" destOrd="0" presId="urn:microsoft.com/office/officeart/2005/8/layout/vList2"/>
    <dgm:cxn modelId="{F8A8C0C0-271B-4D0E-AB6C-A92C0037BF0E}" type="presParOf" srcId="{02432C1D-F848-44B1-974A-816003F8D936}" destId="{3D460D79-2F3F-4FF5-BB37-E7470E10FF97}" srcOrd="1" destOrd="0" presId="urn:microsoft.com/office/officeart/2005/8/layout/vList2"/>
    <dgm:cxn modelId="{F47568B1-D7E6-43BA-98D7-D3F619212685}" type="presParOf" srcId="{02432C1D-F848-44B1-974A-816003F8D936}" destId="{D6BC9171-82B4-4835-BD47-D4B566AAD2D1}"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1A3E14-A43E-4319-9447-6ABF0C9F69D8}">
      <dsp:nvSpPr>
        <dsp:cNvPr id="0" name=""/>
        <dsp:cNvSpPr/>
      </dsp:nvSpPr>
      <dsp:spPr>
        <a:xfrm>
          <a:off x="0" y="91925"/>
          <a:ext cx="6172199" cy="257400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de-DE" sz="2500" b="1" kern="1200"/>
            <a:t>Auch für die elektronisch geführte Patientenakte gilt, das Berichtigungen und Änderungen nur zulässig sind, wenn neben dem ursprünglichen Inhalt erkennbar bleibt, wann sie vorgenommen wurden.</a:t>
          </a:r>
          <a:endParaRPr lang="en-US" sz="2500" kern="1200"/>
        </a:p>
      </dsp:txBody>
      <dsp:txXfrm>
        <a:off x="125652" y="217577"/>
        <a:ext cx="5920895" cy="2322696"/>
      </dsp:txXfrm>
    </dsp:sp>
    <dsp:sp modelId="{D6BC9171-82B4-4835-BD47-D4B566AAD2D1}">
      <dsp:nvSpPr>
        <dsp:cNvPr id="0" name=""/>
        <dsp:cNvSpPr/>
      </dsp:nvSpPr>
      <dsp:spPr>
        <a:xfrm>
          <a:off x="0" y="2737925"/>
          <a:ext cx="6172199" cy="257400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de-DE" sz="2500" b="1" kern="1200" dirty="0"/>
            <a:t>Dies ist bei einer elektronisch geführten Patientenakte nur gewährleistet, wenn diese fälschungssicher ist</a:t>
          </a:r>
          <a:endParaRPr lang="en-US" sz="2500" kern="1200" dirty="0"/>
        </a:p>
      </dsp:txBody>
      <dsp:txXfrm>
        <a:off x="125652" y="2863577"/>
        <a:ext cx="5920895" cy="232269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31T06:45:54.951"/>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8T09:48:34.82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0,'4123'99'0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8T09:48:41.19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66 0,'3893'-66'0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8T09:48:47.89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0 134,'1'-2,"0"0,0 0,1 1,-1-1,0 0,1 1,-1-1,1 1,-1-1,1 1,0-1,-1 1,1 0,0 0,0 0,0 0,0 0,0 1,0-1,0 1,0-1,4 0,4-2,26-11,1 1,0 2,1 2,67-8,44 2,116-6,-78 19,453 6,282 112,-884-110,122 16,321 0,-429-19,0 1,94 22,-93-14,0-3,94 4,-17-15,-94 2</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8T09:48:50.03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66 0,'1154'-66'0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8T09:48:53.72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0 103,'356'2,"382"-5,-654-3,99-21,14-2,-107 20,343-20,-335 28,274 4,-313 4,0 2,-1 3,-1 3,57 21,57 15,48-9,-1 1,-147-27,92 9,-87-18</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8T09:48:58.07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1 138,'238'3,"260"-7,-425-2,75-19,55-5,-78 24,-68 5,1-3,-1-3,57-13,-60 8,1 2,106-5,110 17,-98 1,411 18,-295-9,-147-9,-91 2,-1 1,54 15,-52-9,93 8,178-18,-191-4,-84 2</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8T09:49:02.23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0,'5574'99'0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8T09:49:24.76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0,'8611'0'0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8T09:49:35.25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0 305,'62'1,"0"-4,0-2,63-14,-87 11,545-112,1 45,-502 66,104-24,-161 28,71-8,1 3,-1 5,112 8,-83-1,-92 0,-1 2,0 1,0 1,-1 1,43 17,-4-6,0-3,1-3,102 3,-70-6,123 4,-92-6,-4 12,-21-2,81-2,-101-9</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8T10:00:34.28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1,'5'0,"8"0,7 0,6 0,4 0,3 0,1 0,-5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31T06:45:55.202"/>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0,'0'0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8T10:00:39.15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0,'3168'0'0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8T10:06:48.88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0,'6697'297'0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8T10:07:02.98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1,'3'1,"-1"-1,1 1,-1 0,0 1,1-1,-1 0,0 1,0-1,0 1,0 0,0 0,0-1,3 5,25 32,-26-33,258 345,-198-252,-43-63,30 37,-32-48,1-1,1-2,2 0,0-1,0-1,2-2,1 0,0-1,0-2,42 16,110 28,-122-43,-2 3,0 2,-1 2,65 38,-75-35,50 24,-75-41,1-1,0 0,0-1,0-1,35 4,-37-10,-1 0,0-2,1 0,-1 0,-1-2,1 0,-1-1,1 0,14-10,14-4,-32 15,26-12,1 2,0 1,1 2,0 1,1 2,46-3,596 14,-669-2,405 26,-331-19,132 23,-134-15,90 3,-103-15,713 59,-35 49,-605-85,147 21,374 48,-317-39,29-26,4-28,-366-2,10-1,0-1,0-2,-1-1,40-11,97-44,-93 32,394-179,-385 169,-59 30,1 0,-1 1,1 1,0 1,1 1,31-1,135 5,-97 3,-44-3,125 1,309 41,-152 15,-237-42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8T10:07:07.91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0,'12705'0'0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8T10:07:24.97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8T09:47:57.00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0,'6830'0'0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8T09:48:10.22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0,'19562'165'0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31T06:44:57.319"/>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0 0,'7152'195'0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1B866E-9331-2148-8D8B-511B3155F59A}" type="datetimeFigureOut">
              <a:rPr lang="de-DE" smtClean="0"/>
              <a:t>31.03.2025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3F52DB-87CE-9F46-8065-40FEAD822E91}" type="slidenum">
              <a:rPr lang="de-DE" smtClean="0"/>
              <a:t>‹Nr.›</a:t>
            </a:fld>
            <a:endParaRPr lang="de-DE"/>
          </a:p>
        </p:txBody>
      </p:sp>
    </p:spTree>
    <p:extLst>
      <p:ext uri="{BB962C8B-B14F-4D97-AF65-F5344CB8AC3E}">
        <p14:creationId xmlns:p14="http://schemas.microsoft.com/office/powerpoint/2010/main" val="26671482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3F52DB-87CE-9F46-8065-40FEAD822E91}" type="slidenum">
              <a:rPr lang="de-DE" smtClean="0"/>
              <a:t>1</a:t>
            </a:fld>
            <a:endParaRPr lang="de-DE"/>
          </a:p>
        </p:txBody>
      </p:sp>
    </p:spTree>
    <p:extLst>
      <p:ext uri="{BB962C8B-B14F-4D97-AF65-F5344CB8AC3E}">
        <p14:creationId xmlns:p14="http://schemas.microsoft.com/office/powerpoint/2010/main" val="18300307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ohne Bild">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69ED13FF-0EA1-A2CE-EDEA-226A53FE6156}"/>
              </a:ext>
            </a:extLst>
          </p:cNvPr>
          <p:cNvSpPr/>
          <p:nvPr userDrawn="1"/>
        </p:nvSpPr>
        <p:spPr>
          <a:xfrm>
            <a:off x="0" y="0"/>
            <a:ext cx="12192000" cy="6858000"/>
          </a:xfrm>
          <a:prstGeom prst="rect">
            <a:avLst/>
          </a:prstGeom>
          <a:solidFill>
            <a:srgbClr val="F6F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a:extLst>
              <a:ext uri="{FF2B5EF4-FFF2-40B4-BE49-F238E27FC236}">
                <a16:creationId xmlns:a16="http://schemas.microsoft.com/office/drawing/2014/main" id="{14EDFB0D-A63F-0164-810A-CFDB6500D16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15762" y="433071"/>
            <a:ext cx="6136639" cy="6136639"/>
          </a:xfrm>
          <a:prstGeom prst="rect">
            <a:avLst/>
          </a:prstGeom>
        </p:spPr>
      </p:pic>
      <p:sp>
        <p:nvSpPr>
          <p:cNvPr id="2" name="Titel 1">
            <a:extLst>
              <a:ext uri="{FF2B5EF4-FFF2-40B4-BE49-F238E27FC236}">
                <a16:creationId xmlns:a16="http://schemas.microsoft.com/office/drawing/2014/main" id="{47F93DBC-6212-DDF3-0CED-AF31A2F52876}"/>
              </a:ext>
            </a:extLst>
          </p:cNvPr>
          <p:cNvSpPr>
            <a:spLocks noGrp="1"/>
          </p:cNvSpPr>
          <p:nvPr>
            <p:ph type="ctrTitle"/>
          </p:nvPr>
        </p:nvSpPr>
        <p:spPr>
          <a:xfrm>
            <a:off x="2895600" y="1163003"/>
            <a:ext cx="8326120" cy="2387600"/>
          </a:xfrm>
        </p:spPr>
        <p:txBody>
          <a:bodyPr anchor="ctr"/>
          <a:lstStyle>
            <a:lvl1pPr algn="l">
              <a:defRPr sz="6000"/>
            </a:lvl1pPr>
          </a:lstStyle>
          <a:p>
            <a:r>
              <a:rPr lang="de-DE" dirty="0"/>
              <a:t>Mastertitelformat bearbeiten</a:t>
            </a:r>
          </a:p>
        </p:txBody>
      </p:sp>
      <p:sp>
        <p:nvSpPr>
          <p:cNvPr id="3" name="Untertitel 2">
            <a:extLst>
              <a:ext uri="{FF2B5EF4-FFF2-40B4-BE49-F238E27FC236}">
                <a16:creationId xmlns:a16="http://schemas.microsoft.com/office/drawing/2014/main" id="{D95A0241-6830-C8DC-1452-107224AE9FAD}"/>
              </a:ext>
            </a:extLst>
          </p:cNvPr>
          <p:cNvSpPr>
            <a:spLocks noGrp="1"/>
          </p:cNvSpPr>
          <p:nvPr>
            <p:ph type="subTitle" idx="1"/>
          </p:nvPr>
        </p:nvSpPr>
        <p:spPr>
          <a:xfrm>
            <a:off x="2895600" y="3845878"/>
            <a:ext cx="832612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sp>
        <p:nvSpPr>
          <p:cNvPr id="4" name="Datumsplatzhalter 3">
            <a:extLst>
              <a:ext uri="{FF2B5EF4-FFF2-40B4-BE49-F238E27FC236}">
                <a16:creationId xmlns:a16="http://schemas.microsoft.com/office/drawing/2014/main" id="{ED142B21-E7A8-E873-FED7-0794C32E5DB3}"/>
              </a:ext>
            </a:extLst>
          </p:cNvPr>
          <p:cNvSpPr>
            <a:spLocks noGrp="1"/>
          </p:cNvSpPr>
          <p:nvPr>
            <p:ph type="dt" sz="half" idx="10"/>
          </p:nvPr>
        </p:nvSpPr>
        <p:spPr/>
        <p:txBody>
          <a:bodyPr/>
          <a:lstStyle/>
          <a:p>
            <a:fld id="{CC17C387-C286-4244-BF18-C37F2DCCAC7C}" type="datetime1">
              <a:rPr lang="de-DE" smtClean="0"/>
              <a:t>31.03.2025</a:t>
            </a:fld>
            <a:endParaRPr lang="de-DE"/>
          </a:p>
        </p:txBody>
      </p:sp>
      <p:sp>
        <p:nvSpPr>
          <p:cNvPr id="5" name="Fußzeilenplatzhalter 4">
            <a:extLst>
              <a:ext uri="{FF2B5EF4-FFF2-40B4-BE49-F238E27FC236}">
                <a16:creationId xmlns:a16="http://schemas.microsoft.com/office/drawing/2014/main" id="{7C90C9D2-3CBB-DF16-3E32-EA946D049FCC}"/>
              </a:ext>
            </a:extLst>
          </p:cNvPr>
          <p:cNvSpPr>
            <a:spLocks noGrp="1"/>
          </p:cNvSpPr>
          <p:nvPr>
            <p:ph type="ftr" sz="quarter" idx="11"/>
          </p:nvPr>
        </p:nvSpPr>
        <p:spPr/>
        <p:txBody>
          <a:bodyPr/>
          <a:lstStyle/>
          <a:p>
            <a:r>
              <a:rPr lang="de-DE"/>
              <a:t>https://medizinrecht-heynemann.de</a:t>
            </a:r>
          </a:p>
        </p:txBody>
      </p:sp>
      <p:sp>
        <p:nvSpPr>
          <p:cNvPr id="6" name="Foliennummernplatzhalter 5">
            <a:extLst>
              <a:ext uri="{FF2B5EF4-FFF2-40B4-BE49-F238E27FC236}">
                <a16:creationId xmlns:a16="http://schemas.microsoft.com/office/drawing/2014/main" id="{64D6D79A-F7D9-CB5B-239E-F91C7A049433}"/>
              </a:ext>
            </a:extLst>
          </p:cNvPr>
          <p:cNvSpPr>
            <a:spLocks noGrp="1"/>
          </p:cNvSpPr>
          <p:nvPr>
            <p:ph type="sldNum" sz="quarter" idx="12"/>
          </p:nvPr>
        </p:nvSpPr>
        <p:spPr/>
        <p:txBody>
          <a:bodyPr/>
          <a:lstStyle/>
          <a:p>
            <a:fld id="{C45FBEE2-050D-3C4B-A393-2809FB5B6F0D}" type="slidenum">
              <a:rPr lang="de-DE" smtClean="0"/>
              <a:t>‹Nr.›</a:t>
            </a:fld>
            <a:endParaRPr lang="de-DE"/>
          </a:p>
        </p:txBody>
      </p:sp>
      <p:pic>
        <p:nvPicPr>
          <p:cNvPr id="7" name="Grafik 6">
            <a:extLst>
              <a:ext uri="{FF2B5EF4-FFF2-40B4-BE49-F238E27FC236}">
                <a16:creationId xmlns:a16="http://schemas.microsoft.com/office/drawing/2014/main" id="{7BCE075D-1A5E-3485-1A42-8FA9BA8BAA6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19761" y="1473836"/>
            <a:ext cx="1904682" cy="1904682"/>
          </a:xfrm>
          <a:prstGeom prst="rect">
            <a:avLst/>
          </a:prstGeom>
        </p:spPr>
      </p:pic>
      <p:cxnSp>
        <p:nvCxnSpPr>
          <p:cNvPr id="9" name="Gerade Verbindung 8">
            <a:extLst>
              <a:ext uri="{FF2B5EF4-FFF2-40B4-BE49-F238E27FC236}">
                <a16:creationId xmlns:a16="http://schemas.microsoft.com/office/drawing/2014/main" id="{7F71D352-42AB-6191-C679-BACBE3C14685}"/>
              </a:ext>
            </a:extLst>
          </p:cNvPr>
          <p:cNvCxnSpPr/>
          <p:nvPr userDrawn="1"/>
        </p:nvCxnSpPr>
        <p:spPr>
          <a:xfrm>
            <a:off x="3007360" y="3616960"/>
            <a:ext cx="2468880" cy="0"/>
          </a:xfrm>
          <a:prstGeom prst="line">
            <a:avLst/>
          </a:prstGeom>
          <a:ln>
            <a:solidFill>
              <a:srgbClr val="D4341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93155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871B97-EC91-0D48-2DE3-CA5AEBCA340F}"/>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24C27975-031D-2B7C-A378-919F06FAFDFA}"/>
              </a:ext>
            </a:extLst>
          </p:cNvPr>
          <p:cNvSpPr>
            <a:spLocks noGrp="1"/>
          </p:cNvSpPr>
          <p:nvPr>
            <p:ph idx="1"/>
          </p:nvPr>
        </p:nvSpPr>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AF4D7DE9-C140-F218-3A76-DFEEB8D9F964}"/>
              </a:ext>
            </a:extLst>
          </p:cNvPr>
          <p:cNvSpPr>
            <a:spLocks noGrp="1"/>
          </p:cNvSpPr>
          <p:nvPr>
            <p:ph type="dt" sz="half" idx="10"/>
          </p:nvPr>
        </p:nvSpPr>
        <p:spPr/>
        <p:txBody>
          <a:bodyPr/>
          <a:lstStyle/>
          <a:p>
            <a:fld id="{A8DCD8A0-BB5D-574C-A9D7-41F05E3E4841}" type="datetime1">
              <a:rPr lang="de-DE" smtClean="0"/>
              <a:t>31.03.2025</a:t>
            </a:fld>
            <a:endParaRPr lang="de-DE"/>
          </a:p>
        </p:txBody>
      </p:sp>
      <p:sp>
        <p:nvSpPr>
          <p:cNvPr id="5" name="Fußzeilenplatzhalter 4">
            <a:extLst>
              <a:ext uri="{FF2B5EF4-FFF2-40B4-BE49-F238E27FC236}">
                <a16:creationId xmlns:a16="http://schemas.microsoft.com/office/drawing/2014/main" id="{9F58FF16-3D19-E745-C5A4-7944AF9FBB38}"/>
              </a:ext>
            </a:extLst>
          </p:cNvPr>
          <p:cNvSpPr>
            <a:spLocks noGrp="1"/>
          </p:cNvSpPr>
          <p:nvPr>
            <p:ph type="ftr" sz="quarter" idx="11"/>
          </p:nvPr>
        </p:nvSpPr>
        <p:spPr/>
        <p:txBody>
          <a:bodyPr/>
          <a:lstStyle/>
          <a:p>
            <a:r>
              <a:rPr lang="de-DE"/>
              <a:t>https://medizinrecht-heynemann.de</a:t>
            </a:r>
          </a:p>
        </p:txBody>
      </p:sp>
      <p:sp>
        <p:nvSpPr>
          <p:cNvPr id="6" name="Foliennummernplatzhalter 5">
            <a:extLst>
              <a:ext uri="{FF2B5EF4-FFF2-40B4-BE49-F238E27FC236}">
                <a16:creationId xmlns:a16="http://schemas.microsoft.com/office/drawing/2014/main" id="{E5FADB7B-6071-8176-4242-1455263C0F1F}"/>
              </a:ext>
            </a:extLst>
          </p:cNvPr>
          <p:cNvSpPr>
            <a:spLocks noGrp="1"/>
          </p:cNvSpPr>
          <p:nvPr>
            <p:ph type="sldNum" sz="quarter" idx="12"/>
          </p:nvPr>
        </p:nvSpPr>
        <p:spPr/>
        <p:txBody>
          <a:bodyPr/>
          <a:lstStyle/>
          <a:p>
            <a:fld id="{C45FBEE2-050D-3C4B-A393-2809FB5B6F0D}" type="slidenum">
              <a:rPr lang="de-DE" smtClean="0"/>
              <a:t>‹Nr.›</a:t>
            </a:fld>
            <a:endParaRPr lang="de-DE"/>
          </a:p>
        </p:txBody>
      </p:sp>
    </p:spTree>
    <p:extLst>
      <p:ext uri="{BB962C8B-B14F-4D97-AF65-F5344CB8AC3E}">
        <p14:creationId xmlns:p14="http://schemas.microsoft.com/office/powerpoint/2010/main" val="2030819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D10D9D-11FD-4273-F3B5-C9062DC5A815}"/>
              </a:ext>
            </a:extLst>
          </p:cNvPr>
          <p:cNvSpPr>
            <a:spLocks noGrp="1"/>
          </p:cNvSpPr>
          <p:nvPr>
            <p:ph type="title"/>
          </p:nvPr>
        </p:nvSpPr>
        <p:spPr/>
        <p:txBody>
          <a:bodyPr/>
          <a:lstStyle/>
          <a:p>
            <a:r>
              <a:rPr lang="de-DE" dirty="0"/>
              <a:t>Mastertitelformat bearbeiten</a:t>
            </a:r>
          </a:p>
        </p:txBody>
      </p:sp>
      <p:sp>
        <p:nvSpPr>
          <p:cNvPr id="3" name="Inhaltsplatzhalter 2">
            <a:extLst>
              <a:ext uri="{FF2B5EF4-FFF2-40B4-BE49-F238E27FC236}">
                <a16:creationId xmlns:a16="http://schemas.microsoft.com/office/drawing/2014/main" id="{736CD6E1-4E1C-E76C-3860-59B0950A3D3C}"/>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2BE47E0E-A81B-63C6-10B3-DAD8BDC62CFC}"/>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36154EAC-846A-90EF-1857-55CCD662343B}"/>
              </a:ext>
            </a:extLst>
          </p:cNvPr>
          <p:cNvSpPr>
            <a:spLocks noGrp="1"/>
          </p:cNvSpPr>
          <p:nvPr>
            <p:ph type="dt" sz="half" idx="10"/>
          </p:nvPr>
        </p:nvSpPr>
        <p:spPr/>
        <p:txBody>
          <a:bodyPr/>
          <a:lstStyle/>
          <a:p>
            <a:fld id="{86C2B89F-EEFC-1245-A3C0-560ECA060CA7}" type="datetime1">
              <a:rPr lang="de-DE" smtClean="0"/>
              <a:t>31.03.2025</a:t>
            </a:fld>
            <a:endParaRPr lang="de-DE"/>
          </a:p>
        </p:txBody>
      </p:sp>
      <p:sp>
        <p:nvSpPr>
          <p:cNvPr id="6" name="Fußzeilenplatzhalter 5">
            <a:extLst>
              <a:ext uri="{FF2B5EF4-FFF2-40B4-BE49-F238E27FC236}">
                <a16:creationId xmlns:a16="http://schemas.microsoft.com/office/drawing/2014/main" id="{3A26AAF9-5610-B092-F25D-852EFBFDF00A}"/>
              </a:ext>
            </a:extLst>
          </p:cNvPr>
          <p:cNvSpPr>
            <a:spLocks noGrp="1"/>
          </p:cNvSpPr>
          <p:nvPr>
            <p:ph type="ftr" sz="quarter" idx="11"/>
          </p:nvPr>
        </p:nvSpPr>
        <p:spPr/>
        <p:txBody>
          <a:bodyPr/>
          <a:lstStyle/>
          <a:p>
            <a:r>
              <a:rPr lang="de-DE"/>
              <a:t>https://medizinrecht-heynemann.de</a:t>
            </a:r>
          </a:p>
        </p:txBody>
      </p:sp>
      <p:sp>
        <p:nvSpPr>
          <p:cNvPr id="7" name="Foliennummernplatzhalter 6">
            <a:extLst>
              <a:ext uri="{FF2B5EF4-FFF2-40B4-BE49-F238E27FC236}">
                <a16:creationId xmlns:a16="http://schemas.microsoft.com/office/drawing/2014/main" id="{EFCA82DF-B472-13C6-72D5-C9C8867ED8E1}"/>
              </a:ext>
            </a:extLst>
          </p:cNvPr>
          <p:cNvSpPr>
            <a:spLocks noGrp="1"/>
          </p:cNvSpPr>
          <p:nvPr>
            <p:ph type="sldNum" sz="quarter" idx="12"/>
          </p:nvPr>
        </p:nvSpPr>
        <p:spPr/>
        <p:txBody>
          <a:bodyPr/>
          <a:lstStyle/>
          <a:p>
            <a:fld id="{C45FBEE2-050D-3C4B-A393-2809FB5B6F0D}" type="slidenum">
              <a:rPr lang="de-DE" smtClean="0"/>
              <a:t>‹Nr.›</a:t>
            </a:fld>
            <a:endParaRPr lang="de-DE"/>
          </a:p>
        </p:txBody>
      </p:sp>
    </p:spTree>
    <p:extLst>
      <p:ext uri="{BB962C8B-B14F-4D97-AF65-F5344CB8AC3E}">
        <p14:creationId xmlns:p14="http://schemas.microsoft.com/office/powerpoint/2010/main" val="35553053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A1CF2E-F22C-9A97-4BB9-837121167C7D}"/>
              </a:ext>
            </a:extLst>
          </p:cNvPr>
          <p:cNvSpPr>
            <a:spLocks noGrp="1"/>
          </p:cNvSpPr>
          <p:nvPr>
            <p:ph type="title"/>
          </p:nvPr>
        </p:nvSpPr>
        <p:spPr>
          <a:xfrm>
            <a:off x="839788" y="416563"/>
            <a:ext cx="10515600" cy="1060765"/>
          </a:xfrm>
        </p:spPr>
        <p:txBody>
          <a:bodyPr/>
          <a:lstStyle/>
          <a:p>
            <a:r>
              <a:rPr lang="de-DE" dirty="0"/>
              <a:t>Mastertitelformat bearbeiten</a:t>
            </a:r>
          </a:p>
        </p:txBody>
      </p:sp>
      <p:sp>
        <p:nvSpPr>
          <p:cNvPr id="3" name="Textplatzhalter 2">
            <a:extLst>
              <a:ext uri="{FF2B5EF4-FFF2-40B4-BE49-F238E27FC236}">
                <a16:creationId xmlns:a16="http://schemas.microsoft.com/office/drawing/2014/main" id="{FEBE639A-6648-5609-7982-7002AD40D251}"/>
              </a:ext>
            </a:extLst>
          </p:cNvPr>
          <p:cNvSpPr>
            <a:spLocks noGrp="1"/>
          </p:cNvSpPr>
          <p:nvPr>
            <p:ph type="body" idx="1"/>
          </p:nvPr>
        </p:nvSpPr>
        <p:spPr>
          <a:xfrm>
            <a:off x="839788" y="1681163"/>
            <a:ext cx="5157787" cy="823912"/>
          </a:xfrm>
        </p:spPr>
        <p:txBody>
          <a:bodyPr anchor="b">
            <a:normAutofit/>
          </a:bodyPr>
          <a:lstStyle>
            <a:lvl1pPr marL="0" indent="0">
              <a:buNone/>
              <a:defRPr sz="2800" b="0">
                <a:solidFill>
                  <a:srgbClr val="D43417"/>
                </a:solidFill>
                <a:latin typeface="Baskerville" panose="02020502070401020303" pitchFamily="18" charset="0"/>
                <a:ea typeface="Baskerville" panose="02020502070401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4" name="Inhaltsplatzhalter 3">
            <a:extLst>
              <a:ext uri="{FF2B5EF4-FFF2-40B4-BE49-F238E27FC236}">
                <a16:creationId xmlns:a16="http://schemas.microsoft.com/office/drawing/2014/main" id="{B150C73F-57A8-78CC-7A4D-44D1D66DBE65}"/>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51DCFBC3-D43B-FA22-5F8B-C398B7A8D390}"/>
              </a:ext>
            </a:extLst>
          </p:cNvPr>
          <p:cNvSpPr>
            <a:spLocks noGrp="1"/>
          </p:cNvSpPr>
          <p:nvPr>
            <p:ph type="body" sz="quarter" idx="3"/>
          </p:nvPr>
        </p:nvSpPr>
        <p:spPr>
          <a:xfrm>
            <a:off x="6172200" y="1681163"/>
            <a:ext cx="5183188" cy="823912"/>
          </a:xfrm>
        </p:spPr>
        <p:txBody>
          <a:bodyPr anchor="b">
            <a:normAutofit/>
          </a:bodyPr>
          <a:lstStyle>
            <a:lvl1pPr marL="0" indent="0">
              <a:buNone/>
              <a:defRPr sz="2800" b="0">
                <a:solidFill>
                  <a:srgbClr val="D43417"/>
                </a:solidFill>
                <a:latin typeface="Baskerville" panose="02020502070401020303" pitchFamily="18" charset="0"/>
                <a:ea typeface="Baskerville" panose="02020502070401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C80292BA-645D-AC64-8D77-9BCE962897CC}"/>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BDC14EC6-6EC8-7025-A348-470A44D107F0}"/>
              </a:ext>
            </a:extLst>
          </p:cNvPr>
          <p:cNvSpPr>
            <a:spLocks noGrp="1"/>
          </p:cNvSpPr>
          <p:nvPr>
            <p:ph type="dt" sz="half" idx="10"/>
          </p:nvPr>
        </p:nvSpPr>
        <p:spPr/>
        <p:txBody>
          <a:bodyPr/>
          <a:lstStyle/>
          <a:p>
            <a:fld id="{611DEE55-8D43-4A46-9EEC-2B4AA96FB595}" type="datetime1">
              <a:rPr lang="de-DE" smtClean="0"/>
              <a:t>31.03.2025</a:t>
            </a:fld>
            <a:endParaRPr lang="de-DE"/>
          </a:p>
        </p:txBody>
      </p:sp>
      <p:sp>
        <p:nvSpPr>
          <p:cNvPr id="8" name="Fußzeilenplatzhalter 7">
            <a:extLst>
              <a:ext uri="{FF2B5EF4-FFF2-40B4-BE49-F238E27FC236}">
                <a16:creationId xmlns:a16="http://schemas.microsoft.com/office/drawing/2014/main" id="{A9D519BC-CBE9-034A-A71D-7ED8F5882AB0}"/>
              </a:ext>
            </a:extLst>
          </p:cNvPr>
          <p:cNvSpPr>
            <a:spLocks noGrp="1"/>
          </p:cNvSpPr>
          <p:nvPr>
            <p:ph type="ftr" sz="quarter" idx="11"/>
          </p:nvPr>
        </p:nvSpPr>
        <p:spPr/>
        <p:txBody>
          <a:bodyPr/>
          <a:lstStyle/>
          <a:p>
            <a:r>
              <a:rPr lang="de-DE"/>
              <a:t>https://medizinrecht-heynemann.de</a:t>
            </a:r>
          </a:p>
        </p:txBody>
      </p:sp>
      <p:sp>
        <p:nvSpPr>
          <p:cNvPr id="9" name="Foliennummernplatzhalter 8">
            <a:extLst>
              <a:ext uri="{FF2B5EF4-FFF2-40B4-BE49-F238E27FC236}">
                <a16:creationId xmlns:a16="http://schemas.microsoft.com/office/drawing/2014/main" id="{5450DCF1-E15C-2602-8FFF-09F9BF0613FE}"/>
              </a:ext>
            </a:extLst>
          </p:cNvPr>
          <p:cNvSpPr>
            <a:spLocks noGrp="1"/>
          </p:cNvSpPr>
          <p:nvPr>
            <p:ph type="sldNum" sz="quarter" idx="12"/>
          </p:nvPr>
        </p:nvSpPr>
        <p:spPr/>
        <p:txBody>
          <a:bodyPr/>
          <a:lstStyle/>
          <a:p>
            <a:fld id="{C45FBEE2-050D-3C4B-A393-2809FB5B6F0D}" type="slidenum">
              <a:rPr lang="de-DE" smtClean="0"/>
              <a:t>‹Nr.›</a:t>
            </a:fld>
            <a:endParaRPr lang="de-DE"/>
          </a:p>
        </p:txBody>
      </p:sp>
    </p:spTree>
    <p:extLst>
      <p:ext uri="{BB962C8B-B14F-4D97-AF65-F5344CB8AC3E}">
        <p14:creationId xmlns:p14="http://schemas.microsoft.com/office/powerpoint/2010/main" val="1621758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C603CE-7920-D64B-E0EB-C4C123E42DDC}"/>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768FC3EA-B151-B7F3-DEB0-C77F6501A22F}"/>
              </a:ext>
            </a:extLst>
          </p:cNvPr>
          <p:cNvSpPr>
            <a:spLocks noGrp="1"/>
          </p:cNvSpPr>
          <p:nvPr>
            <p:ph type="dt" sz="half" idx="10"/>
          </p:nvPr>
        </p:nvSpPr>
        <p:spPr/>
        <p:txBody>
          <a:bodyPr/>
          <a:lstStyle/>
          <a:p>
            <a:fld id="{8E852DAB-2283-2E4B-8332-5E76ABF0A54A}" type="datetime1">
              <a:rPr lang="de-DE" smtClean="0"/>
              <a:t>31.03.2025</a:t>
            </a:fld>
            <a:endParaRPr lang="de-DE"/>
          </a:p>
        </p:txBody>
      </p:sp>
      <p:sp>
        <p:nvSpPr>
          <p:cNvPr id="4" name="Fußzeilenplatzhalter 3">
            <a:extLst>
              <a:ext uri="{FF2B5EF4-FFF2-40B4-BE49-F238E27FC236}">
                <a16:creationId xmlns:a16="http://schemas.microsoft.com/office/drawing/2014/main" id="{AAED4C66-D254-BC13-CFD8-80E9459BD27B}"/>
              </a:ext>
            </a:extLst>
          </p:cNvPr>
          <p:cNvSpPr>
            <a:spLocks noGrp="1"/>
          </p:cNvSpPr>
          <p:nvPr>
            <p:ph type="ftr" sz="quarter" idx="11"/>
          </p:nvPr>
        </p:nvSpPr>
        <p:spPr/>
        <p:txBody>
          <a:bodyPr/>
          <a:lstStyle/>
          <a:p>
            <a:r>
              <a:rPr lang="de-DE"/>
              <a:t>https://medizinrecht-heynemann.de</a:t>
            </a:r>
          </a:p>
        </p:txBody>
      </p:sp>
      <p:sp>
        <p:nvSpPr>
          <p:cNvPr id="5" name="Foliennummernplatzhalter 4">
            <a:extLst>
              <a:ext uri="{FF2B5EF4-FFF2-40B4-BE49-F238E27FC236}">
                <a16:creationId xmlns:a16="http://schemas.microsoft.com/office/drawing/2014/main" id="{DE08EDE9-75D2-73A9-3E46-EF89983A717C}"/>
              </a:ext>
            </a:extLst>
          </p:cNvPr>
          <p:cNvSpPr>
            <a:spLocks noGrp="1"/>
          </p:cNvSpPr>
          <p:nvPr>
            <p:ph type="sldNum" sz="quarter" idx="12"/>
          </p:nvPr>
        </p:nvSpPr>
        <p:spPr/>
        <p:txBody>
          <a:bodyPr/>
          <a:lstStyle/>
          <a:p>
            <a:fld id="{C45FBEE2-050D-3C4B-A393-2809FB5B6F0D}" type="slidenum">
              <a:rPr lang="de-DE" smtClean="0"/>
              <a:t>‹Nr.›</a:t>
            </a:fld>
            <a:endParaRPr lang="de-DE"/>
          </a:p>
        </p:txBody>
      </p:sp>
    </p:spTree>
    <p:extLst>
      <p:ext uri="{BB962C8B-B14F-4D97-AF65-F5344CB8AC3E}">
        <p14:creationId xmlns:p14="http://schemas.microsoft.com/office/powerpoint/2010/main" val="35677721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F670394-BD9B-97F9-B4EB-9A8EF57325F8}"/>
              </a:ext>
            </a:extLst>
          </p:cNvPr>
          <p:cNvSpPr>
            <a:spLocks noGrp="1"/>
          </p:cNvSpPr>
          <p:nvPr>
            <p:ph type="dt" sz="half" idx="10"/>
          </p:nvPr>
        </p:nvSpPr>
        <p:spPr/>
        <p:txBody>
          <a:bodyPr/>
          <a:lstStyle/>
          <a:p>
            <a:fld id="{85C14B42-E1F6-D14F-931D-FE09522BBCA1}" type="datetime1">
              <a:rPr lang="de-DE" smtClean="0"/>
              <a:t>31.03.2025</a:t>
            </a:fld>
            <a:endParaRPr lang="de-DE"/>
          </a:p>
        </p:txBody>
      </p:sp>
      <p:sp>
        <p:nvSpPr>
          <p:cNvPr id="3" name="Fußzeilenplatzhalter 2">
            <a:extLst>
              <a:ext uri="{FF2B5EF4-FFF2-40B4-BE49-F238E27FC236}">
                <a16:creationId xmlns:a16="http://schemas.microsoft.com/office/drawing/2014/main" id="{066CB1CF-48D7-46A3-F7E8-5944E734BBEA}"/>
              </a:ext>
            </a:extLst>
          </p:cNvPr>
          <p:cNvSpPr>
            <a:spLocks noGrp="1"/>
          </p:cNvSpPr>
          <p:nvPr>
            <p:ph type="ftr" sz="quarter" idx="11"/>
          </p:nvPr>
        </p:nvSpPr>
        <p:spPr/>
        <p:txBody>
          <a:bodyPr/>
          <a:lstStyle/>
          <a:p>
            <a:r>
              <a:rPr lang="de-DE"/>
              <a:t>https://medizinrecht-heynemann.de</a:t>
            </a:r>
          </a:p>
        </p:txBody>
      </p:sp>
      <p:sp>
        <p:nvSpPr>
          <p:cNvPr id="4" name="Foliennummernplatzhalter 3">
            <a:extLst>
              <a:ext uri="{FF2B5EF4-FFF2-40B4-BE49-F238E27FC236}">
                <a16:creationId xmlns:a16="http://schemas.microsoft.com/office/drawing/2014/main" id="{0688B63B-86A5-CFA4-082A-AE0E45106405}"/>
              </a:ext>
            </a:extLst>
          </p:cNvPr>
          <p:cNvSpPr>
            <a:spLocks noGrp="1"/>
          </p:cNvSpPr>
          <p:nvPr>
            <p:ph type="sldNum" sz="quarter" idx="12"/>
          </p:nvPr>
        </p:nvSpPr>
        <p:spPr/>
        <p:txBody>
          <a:bodyPr/>
          <a:lstStyle/>
          <a:p>
            <a:fld id="{C45FBEE2-050D-3C4B-A393-2809FB5B6F0D}" type="slidenum">
              <a:rPr lang="de-DE" smtClean="0"/>
              <a:t>‹Nr.›</a:t>
            </a:fld>
            <a:endParaRPr lang="de-DE"/>
          </a:p>
        </p:txBody>
      </p:sp>
      <p:sp>
        <p:nvSpPr>
          <p:cNvPr id="5" name="Rechteck 4">
            <a:extLst>
              <a:ext uri="{FF2B5EF4-FFF2-40B4-BE49-F238E27FC236}">
                <a16:creationId xmlns:a16="http://schemas.microsoft.com/office/drawing/2014/main" id="{9C14027F-37D9-D273-24E8-511A7205F9FB}"/>
              </a:ext>
            </a:extLst>
          </p:cNvPr>
          <p:cNvSpPr/>
          <p:nvPr userDrawn="1"/>
        </p:nvSpPr>
        <p:spPr>
          <a:xfrm>
            <a:off x="0" y="0"/>
            <a:ext cx="12192000" cy="6176963"/>
          </a:xfrm>
          <a:prstGeom prst="rect">
            <a:avLst/>
          </a:prstGeom>
          <a:solidFill>
            <a:srgbClr val="F6F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0898140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6AE979-B147-5BCC-C95F-5B30E6CF6096}"/>
              </a:ext>
            </a:extLst>
          </p:cNvPr>
          <p:cNvSpPr>
            <a:spLocks noGrp="1"/>
          </p:cNvSpPr>
          <p:nvPr>
            <p:ph type="title"/>
          </p:nvPr>
        </p:nvSpPr>
        <p:spPr>
          <a:xfrm>
            <a:off x="839788" y="457200"/>
            <a:ext cx="3932237" cy="1112838"/>
          </a:xfrm>
        </p:spPr>
        <p:txBody>
          <a:bodyPr anchor="t"/>
          <a:lstStyle>
            <a:lvl1pPr>
              <a:defRPr sz="3200"/>
            </a:lvl1pPr>
          </a:lstStyle>
          <a:p>
            <a:r>
              <a:rPr lang="de-DE" dirty="0"/>
              <a:t>Mastertitelformat bearbeiten</a:t>
            </a:r>
          </a:p>
        </p:txBody>
      </p:sp>
      <p:sp>
        <p:nvSpPr>
          <p:cNvPr id="3" name="Inhaltsplatzhalter 2">
            <a:extLst>
              <a:ext uri="{FF2B5EF4-FFF2-40B4-BE49-F238E27FC236}">
                <a16:creationId xmlns:a16="http://schemas.microsoft.com/office/drawing/2014/main" id="{23DEEDCD-3EE0-0DD7-3A9E-AEF9B1B91C96}"/>
              </a:ext>
            </a:extLst>
          </p:cNvPr>
          <p:cNvSpPr>
            <a:spLocks noGrp="1"/>
          </p:cNvSpPr>
          <p:nvPr>
            <p:ph idx="1"/>
          </p:nvPr>
        </p:nvSpPr>
        <p:spPr>
          <a:xfrm>
            <a:off x="5183188" y="457201"/>
            <a:ext cx="6172200" cy="5403850"/>
          </a:xfrm>
        </p:spPr>
        <p:txBody>
          <a:bodyPr/>
          <a:lstStyle>
            <a:lvl1pPr>
              <a:defRPr sz="2800"/>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extplatzhalter 3">
            <a:extLst>
              <a:ext uri="{FF2B5EF4-FFF2-40B4-BE49-F238E27FC236}">
                <a16:creationId xmlns:a16="http://schemas.microsoft.com/office/drawing/2014/main" id="{5FA786F6-AEC5-7B41-4EB8-C2E1EFABDDDB}"/>
              </a:ext>
            </a:extLst>
          </p:cNvPr>
          <p:cNvSpPr>
            <a:spLocks noGrp="1"/>
          </p:cNvSpPr>
          <p:nvPr>
            <p:ph type="body" sz="half" idx="2"/>
          </p:nvPr>
        </p:nvSpPr>
        <p:spPr>
          <a:xfrm>
            <a:off x="839788" y="1818640"/>
            <a:ext cx="3932237" cy="405034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7BFB7157-BEE5-1C1F-0104-D6E941FF6C90}"/>
              </a:ext>
            </a:extLst>
          </p:cNvPr>
          <p:cNvSpPr>
            <a:spLocks noGrp="1"/>
          </p:cNvSpPr>
          <p:nvPr>
            <p:ph type="dt" sz="half" idx="10"/>
          </p:nvPr>
        </p:nvSpPr>
        <p:spPr/>
        <p:txBody>
          <a:bodyPr/>
          <a:lstStyle/>
          <a:p>
            <a:fld id="{08AAEA3D-E9F0-3140-AB71-69973285E94B}" type="datetime1">
              <a:rPr lang="de-DE" smtClean="0"/>
              <a:t>31.03.2025</a:t>
            </a:fld>
            <a:endParaRPr lang="de-DE"/>
          </a:p>
        </p:txBody>
      </p:sp>
      <p:sp>
        <p:nvSpPr>
          <p:cNvPr id="6" name="Fußzeilenplatzhalter 5">
            <a:extLst>
              <a:ext uri="{FF2B5EF4-FFF2-40B4-BE49-F238E27FC236}">
                <a16:creationId xmlns:a16="http://schemas.microsoft.com/office/drawing/2014/main" id="{27E9FB4D-11FD-9B3C-E468-47A6657476CC}"/>
              </a:ext>
            </a:extLst>
          </p:cNvPr>
          <p:cNvSpPr>
            <a:spLocks noGrp="1"/>
          </p:cNvSpPr>
          <p:nvPr>
            <p:ph type="ftr" sz="quarter" idx="11"/>
          </p:nvPr>
        </p:nvSpPr>
        <p:spPr/>
        <p:txBody>
          <a:bodyPr/>
          <a:lstStyle/>
          <a:p>
            <a:r>
              <a:rPr lang="de-DE"/>
              <a:t>https://medizinrecht-heynemann.de</a:t>
            </a:r>
          </a:p>
        </p:txBody>
      </p:sp>
      <p:sp>
        <p:nvSpPr>
          <p:cNvPr id="7" name="Foliennummernplatzhalter 6">
            <a:extLst>
              <a:ext uri="{FF2B5EF4-FFF2-40B4-BE49-F238E27FC236}">
                <a16:creationId xmlns:a16="http://schemas.microsoft.com/office/drawing/2014/main" id="{87C13558-E722-02C4-142D-44695CEB0667}"/>
              </a:ext>
            </a:extLst>
          </p:cNvPr>
          <p:cNvSpPr>
            <a:spLocks noGrp="1"/>
          </p:cNvSpPr>
          <p:nvPr>
            <p:ph type="sldNum" sz="quarter" idx="12"/>
          </p:nvPr>
        </p:nvSpPr>
        <p:spPr/>
        <p:txBody>
          <a:bodyPr/>
          <a:lstStyle/>
          <a:p>
            <a:fld id="{C45FBEE2-050D-3C4B-A393-2809FB5B6F0D}" type="slidenum">
              <a:rPr lang="de-DE" smtClean="0"/>
              <a:t>‹Nr.›</a:t>
            </a:fld>
            <a:endParaRPr lang="de-DE"/>
          </a:p>
        </p:txBody>
      </p:sp>
    </p:spTree>
    <p:extLst>
      <p:ext uri="{BB962C8B-B14F-4D97-AF65-F5344CB8AC3E}">
        <p14:creationId xmlns:p14="http://schemas.microsoft.com/office/powerpoint/2010/main" val="23988839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Bild mit Beschreibung 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D83797-1A70-03C7-A92A-749F77D78B84}"/>
              </a:ext>
            </a:extLst>
          </p:cNvPr>
          <p:cNvSpPr>
            <a:spLocks noGrp="1"/>
          </p:cNvSpPr>
          <p:nvPr>
            <p:ph type="title"/>
          </p:nvPr>
        </p:nvSpPr>
        <p:spPr>
          <a:xfrm>
            <a:off x="839789" y="457200"/>
            <a:ext cx="3600132" cy="1112838"/>
          </a:xfrm>
        </p:spPr>
        <p:txBody>
          <a:bodyPr anchor="t"/>
          <a:lstStyle>
            <a:lvl1pPr>
              <a:defRPr sz="3200"/>
            </a:lvl1pPr>
          </a:lstStyle>
          <a:p>
            <a:r>
              <a:rPr lang="de-DE" dirty="0"/>
              <a:t>Mastertitelformat bearbeiten</a:t>
            </a:r>
          </a:p>
        </p:txBody>
      </p:sp>
      <p:sp>
        <p:nvSpPr>
          <p:cNvPr id="3" name="Bildplatzhalter 2">
            <a:extLst>
              <a:ext uri="{FF2B5EF4-FFF2-40B4-BE49-F238E27FC236}">
                <a16:creationId xmlns:a16="http://schemas.microsoft.com/office/drawing/2014/main" id="{3A3AD57E-20C8-2A6D-DB3B-50912E84B121}"/>
              </a:ext>
            </a:extLst>
          </p:cNvPr>
          <p:cNvSpPr>
            <a:spLocks noGrp="1"/>
          </p:cNvSpPr>
          <p:nvPr>
            <p:ph type="pic" idx="1"/>
          </p:nvPr>
        </p:nvSpPr>
        <p:spPr>
          <a:xfrm>
            <a:off x="4907280" y="0"/>
            <a:ext cx="7284720" cy="617728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62BED95B-DCAF-4683-F232-FD3574AE3BDC}"/>
              </a:ext>
            </a:extLst>
          </p:cNvPr>
          <p:cNvSpPr>
            <a:spLocks noGrp="1"/>
          </p:cNvSpPr>
          <p:nvPr>
            <p:ph type="body" sz="half" idx="2"/>
          </p:nvPr>
        </p:nvSpPr>
        <p:spPr>
          <a:xfrm>
            <a:off x="839789" y="1818640"/>
            <a:ext cx="3600132" cy="405034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Mastertextformat bearbeiten</a:t>
            </a:r>
          </a:p>
        </p:txBody>
      </p:sp>
      <p:sp>
        <p:nvSpPr>
          <p:cNvPr id="5" name="Datumsplatzhalter 4">
            <a:extLst>
              <a:ext uri="{FF2B5EF4-FFF2-40B4-BE49-F238E27FC236}">
                <a16:creationId xmlns:a16="http://schemas.microsoft.com/office/drawing/2014/main" id="{6712FFE4-A049-1B96-6E56-53F7D1D430E4}"/>
              </a:ext>
            </a:extLst>
          </p:cNvPr>
          <p:cNvSpPr>
            <a:spLocks noGrp="1"/>
          </p:cNvSpPr>
          <p:nvPr>
            <p:ph type="dt" sz="half" idx="10"/>
          </p:nvPr>
        </p:nvSpPr>
        <p:spPr/>
        <p:txBody>
          <a:bodyPr/>
          <a:lstStyle/>
          <a:p>
            <a:fld id="{631D27A8-8ABF-F54C-A335-6136E090D940}" type="datetime1">
              <a:rPr lang="de-DE" smtClean="0"/>
              <a:t>31.03.2025</a:t>
            </a:fld>
            <a:endParaRPr lang="de-DE"/>
          </a:p>
        </p:txBody>
      </p:sp>
      <p:sp>
        <p:nvSpPr>
          <p:cNvPr id="6" name="Fußzeilenplatzhalter 5">
            <a:extLst>
              <a:ext uri="{FF2B5EF4-FFF2-40B4-BE49-F238E27FC236}">
                <a16:creationId xmlns:a16="http://schemas.microsoft.com/office/drawing/2014/main" id="{5C6531B2-F7E2-ED99-BF31-8ABCB9B7D613}"/>
              </a:ext>
            </a:extLst>
          </p:cNvPr>
          <p:cNvSpPr>
            <a:spLocks noGrp="1"/>
          </p:cNvSpPr>
          <p:nvPr>
            <p:ph type="ftr" sz="quarter" idx="11"/>
          </p:nvPr>
        </p:nvSpPr>
        <p:spPr/>
        <p:txBody>
          <a:bodyPr/>
          <a:lstStyle/>
          <a:p>
            <a:r>
              <a:rPr lang="de-DE"/>
              <a:t>https://medizinrecht-heynemann.de</a:t>
            </a:r>
          </a:p>
        </p:txBody>
      </p:sp>
      <p:sp>
        <p:nvSpPr>
          <p:cNvPr id="7" name="Foliennummernplatzhalter 6">
            <a:extLst>
              <a:ext uri="{FF2B5EF4-FFF2-40B4-BE49-F238E27FC236}">
                <a16:creationId xmlns:a16="http://schemas.microsoft.com/office/drawing/2014/main" id="{E437FA8F-920B-24EA-5AA7-C232C426D132}"/>
              </a:ext>
            </a:extLst>
          </p:cNvPr>
          <p:cNvSpPr>
            <a:spLocks noGrp="1"/>
          </p:cNvSpPr>
          <p:nvPr>
            <p:ph type="sldNum" sz="quarter" idx="12"/>
          </p:nvPr>
        </p:nvSpPr>
        <p:spPr/>
        <p:txBody>
          <a:bodyPr/>
          <a:lstStyle/>
          <a:p>
            <a:fld id="{C45FBEE2-050D-3C4B-A393-2809FB5B6F0D}" type="slidenum">
              <a:rPr lang="de-DE" smtClean="0"/>
              <a:t>‹Nr.›</a:t>
            </a:fld>
            <a:endParaRPr lang="de-DE"/>
          </a:p>
        </p:txBody>
      </p:sp>
    </p:spTree>
    <p:extLst>
      <p:ext uri="{BB962C8B-B14F-4D97-AF65-F5344CB8AC3E}">
        <p14:creationId xmlns:p14="http://schemas.microsoft.com/office/powerpoint/2010/main" val="36501297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Bild mit Beschreibung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D83797-1A70-03C7-A92A-749F77D78B84}"/>
              </a:ext>
            </a:extLst>
          </p:cNvPr>
          <p:cNvSpPr>
            <a:spLocks noGrp="1"/>
          </p:cNvSpPr>
          <p:nvPr>
            <p:ph type="title"/>
          </p:nvPr>
        </p:nvSpPr>
        <p:spPr>
          <a:xfrm>
            <a:off x="7738429" y="457200"/>
            <a:ext cx="3600132" cy="1112838"/>
          </a:xfrm>
        </p:spPr>
        <p:txBody>
          <a:bodyPr anchor="t"/>
          <a:lstStyle>
            <a:lvl1pPr>
              <a:defRPr sz="3200"/>
            </a:lvl1pPr>
          </a:lstStyle>
          <a:p>
            <a:r>
              <a:rPr lang="de-DE" dirty="0"/>
              <a:t>Mastertitelformat bearbeiten</a:t>
            </a:r>
          </a:p>
        </p:txBody>
      </p:sp>
      <p:sp>
        <p:nvSpPr>
          <p:cNvPr id="3" name="Bildplatzhalter 2">
            <a:extLst>
              <a:ext uri="{FF2B5EF4-FFF2-40B4-BE49-F238E27FC236}">
                <a16:creationId xmlns:a16="http://schemas.microsoft.com/office/drawing/2014/main" id="{3A3AD57E-20C8-2A6D-DB3B-50912E84B121}"/>
              </a:ext>
            </a:extLst>
          </p:cNvPr>
          <p:cNvSpPr>
            <a:spLocks noGrp="1"/>
          </p:cNvSpPr>
          <p:nvPr>
            <p:ph type="pic" idx="1"/>
          </p:nvPr>
        </p:nvSpPr>
        <p:spPr>
          <a:xfrm>
            <a:off x="0" y="0"/>
            <a:ext cx="7284720" cy="617728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62BED95B-DCAF-4683-F232-FD3574AE3BDC}"/>
              </a:ext>
            </a:extLst>
          </p:cNvPr>
          <p:cNvSpPr>
            <a:spLocks noGrp="1"/>
          </p:cNvSpPr>
          <p:nvPr>
            <p:ph type="body" sz="half" idx="2"/>
          </p:nvPr>
        </p:nvSpPr>
        <p:spPr>
          <a:xfrm>
            <a:off x="7738429" y="1818640"/>
            <a:ext cx="3600132" cy="405034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Mastertextformat bearbeiten</a:t>
            </a:r>
          </a:p>
        </p:txBody>
      </p:sp>
      <p:sp>
        <p:nvSpPr>
          <p:cNvPr id="5" name="Datumsplatzhalter 4">
            <a:extLst>
              <a:ext uri="{FF2B5EF4-FFF2-40B4-BE49-F238E27FC236}">
                <a16:creationId xmlns:a16="http://schemas.microsoft.com/office/drawing/2014/main" id="{6712FFE4-A049-1B96-6E56-53F7D1D430E4}"/>
              </a:ext>
            </a:extLst>
          </p:cNvPr>
          <p:cNvSpPr>
            <a:spLocks noGrp="1"/>
          </p:cNvSpPr>
          <p:nvPr>
            <p:ph type="dt" sz="half" idx="10"/>
          </p:nvPr>
        </p:nvSpPr>
        <p:spPr/>
        <p:txBody>
          <a:bodyPr/>
          <a:lstStyle/>
          <a:p>
            <a:fld id="{9CF535C4-93B6-444B-865F-1DDBD34FF466}" type="datetime1">
              <a:rPr lang="de-DE" smtClean="0"/>
              <a:t>31.03.2025</a:t>
            </a:fld>
            <a:endParaRPr lang="de-DE"/>
          </a:p>
        </p:txBody>
      </p:sp>
      <p:sp>
        <p:nvSpPr>
          <p:cNvPr id="6" name="Fußzeilenplatzhalter 5">
            <a:extLst>
              <a:ext uri="{FF2B5EF4-FFF2-40B4-BE49-F238E27FC236}">
                <a16:creationId xmlns:a16="http://schemas.microsoft.com/office/drawing/2014/main" id="{5C6531B2-F7E2-ED99-BF31-8ABCB9B7D613}"/>
              </a:ext>
            </a:extLst>
          </p:cNvPr>
          <p:cNvSpPr>
            <a:spLocks noGrp="1"/>
          </p:cNvSpPr>
          <p:nvPr>
            <p:ph type="ftr" sz="quarter" idx="11"/>
          </p:nvPr>
        </p:nvSpPr>
        <p:spPr/>
        <p:txBody>
          <a:bodyPr/>
          <a:lstStyle/>
          <a:p>
            <a:r>
              <a:rPr lang="de-DE"/>
              <a:t>https://medizinrecht-heynemann.de</a:t>
            </a:r>
          </a:p>
        </p:txBody>
      </p:sp>
      <p:sp>
        <p:nvSpPr>
          <p:cNvPr id="7" name="Foliennummernplatzhalter 6">
            <a:extLst>
              <a:ext uri="{FF2B5EF4-FFF2-40B4-BE49-F238E27FC236}">
                <a16:creationId xmlns:a16="http://schemas.microsoft.com/office/drawing/2014/main" id="{E437FA8F-920B-24EA-5AA7-C232C426D132}"/>
              </a:ext>
            </a:extLst>
          </p:cNvPr>
          <p:cNvSpPr>
            <a:spLocks noGrp="1"/>
          </p:cNvSpPr>
          <p:nvPr>
            <p:ph type="sldNum" sz="quarter" idx="12"/>
          </p:nvPr>
        </p:nvSpPr>
        <p:spPr/>
        <p:txBody>
          <a:bodyPr/>
          <a:lstStyle/>
          <a:p>
            <a:fld id="{C45FBEE2-050D-3C4B-A393-2809FB5B6F0D}" type="slidenum">
              <a:rPr lang="de-DE" smtClean="0"/>
              <a:t>‹Nr.›</a:t>
            </a:fld>
            <a:endParaRPr lang="de-DE"/>
          </a:p>
        </p:txBody>
      </p:sp>
      <p:cxnSp>
        <p:nvCxnSpPr>
          <p:cNvPr id="9" name="Gerade Verbindung 8">
            <a:extLst>
              <a:ext uri="{FF2B5EF4-FFF2-40B4-BE49-F238E27FC236}">
                <a16:creationId xmlns:a16="http://schemas.microsoft.com/office/drawing/2014/main" id="{395CC396-E35A-4C4E-0D32-07A675F8D0EF}"/>
              </a:ext>
            </a:extLst>
          </p:cNvPr>
          <p:cNvCxnSpPr/>
          <p:nvPr userDrawn="1"/>
        </p:nvCxnSpPr>
        <p:spPr>
          <a:xfrm>
            <a:off x="7843520" y="1595120"/>
            <a:ext cx="2468880" cy="0"/>
          </a:xfrm>
          <a:prstGeom prst="line">
            <a:avLst/>
          </a:prstGeom>
          <a:ln>
            <a:solidFill>
              <a:srgbClr val="D4341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938938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8F0E32-ECEE-94DB-970E-35E65024BCFD}"/>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5A171581-65FF-F538-2804-00118F8DBB04}"/>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E778F07-2A21-A5FC-B682-56ED0366FFCD}"/>
              </a:ext>
            </a:extLst>
          </p:cNvPr>
          <p:cNvSpPr>
            <a:spLocks noGrp="1"/>
          </p:cNvSpPr>
          <p:nvPr>
            <p:ph type="dt" sz="half" idx="10"/>
          </p:nvPr>
        </p:nvSpPr>
        <p:spPr/>
        <p:txBody>
          <a:bodyPr/>
          <a:lstStyle/>
          <a:p>
            <a:fld id="{7E236784-C535-1B4D-88D7-2B0D1E04A86E}" type="datetime1">
              <a:rPr lang="de-DE" smtClean="0"/>
              <a:t>31.03.2025</a:t>
            </a:fld>
            <a:endParaRPr lang="de-DE"/>
          </a:p>
        </p:txBody>
      </p:sp>
      <p:sp>
        <p:nvSpPr>
          <p:cNvPr id="5" name="Fußzeilenplatzhalter 4">
            <a:extLst>
              <a:ext uri="{FF2B5EF4-FFF2-40B4-BE49-F238E27FC236}">
                <a16:creationId xmlns:a16="http://schemas.microsoft.com/office/drawing/2014/main" id="{FBD2CA77-A71C-D382-EC1B-7A8727AFBE8D}"/>
              </a:ext>
            </a:extLst>
          </p:cNvPr>
          <p:cNvSpPr>
            <a:spLocks noGrp="1"/>
          </p:cNvSpPr>
          <p:nvPr>
            <p:ph type="ftr" sz="quarter" idx="11"/>
          </p:nvPr>
        </p:nvSpPr>
        <p:spPr/>
        <p:txBody>
          <a:bodyPr/>
          <a:lstStyle/>
          <a:p>
            <a:r>
              <a:rPr lang="de-DE"/>
              <a:t>https://medizinrecht-heynemann.de</a:t>
            </a:r>
          </a:p>
        </p:txBody>
      </p:sp>
      <p:sp>
        <p:nvSpPr>
          <p:cNvPr id="6" name="Foliennummernplatzhalter 5">
            <a:extLst>
              <a:ext uri="{FF2B5EF4-FFF2-40B4-BE49-F238E27FC236}">
                <a16:creationId xmlns:a16="http://schemas.microsoft.com/office/drawing/2014/main" id="{C0C8A4CA-6EEB-12E9-F600-D71E5D4C3FC9}"/>
              </a:ext>
            </a:extLst>
          </p:cNvPr>
          <p:cNvSpPr>
            <a:spLocks noGrp="1"/>
          </p:cNvSpPr>
          <p:nvPr>
            <p:ph type="sldNum" sz="quarter" idx="12"/>
          </p:nvPr>
        </p:nvSpPr>
        <p:spPr/>
        <p:txBody>
          <a:bodyPr/>
          <a:lstStyle/>
          <a:p>
            <a:fld id="{C45FBEE2-050D-3C4B-A393-2809FB5B6F0D}" type="slidenum">
              <a:rPr lang="de-DE" smtClean="0"/>
              <a:t>‹Nr.›</a:t>
            </a:fld>
            <a:endParaRPr lang="de-DE"/>
          </a:p>
        </p:txBody>
      </p:sp>
    </p:spTree>
    <p:extLst>
      <p:ext uri="{BB962C8B-B14F-4D97-AF65-F5344CB8AC3E}">
        <p14:creationId xmlns:p14="http://schemas.microsoft.com/office/powerpoint/2010/main" val="1315555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mit Bi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3519C3AA-99B0-7B87-EF0E-216BFE66401B}"/>
              </a:ext>
            </a:extLst>
          </p:cNvPr>
          <p:cNvSpPr/>
          <p:nvPr userDrawn="1"/>
        </p:nvSpPr>
        <p:spPr>
          <a:xfrm>
            <a:off x="4602163" y="0"/>
            <a:ext cx="7589837" cy="6858000"/>
          </a:xfrm>
          <a:prstGeom prst="rect">
            <a:avLst/>
          </a:prstGeom>
          <a:solidFill>
            <a:srgbClr val="F6F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4" name="Grafik 13">
            <a:extLst>
              <a:ext uri="{FF2B5EF4-FFF2-40B4-BE49-F238E27FC236}">
                <a16:creationId xmlns:a16="http://schemas.microsoft.com/office/drawing/2014/main" id="{004F002B-49DD-3F8C-5DA9-378E8548020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15762" y="433071"/>
            <a:ext cx="6136639" cy="6136639"/>
          </a:xfrm>
          <a:prstGeom prst="rect">
            <a:avLst/>
          </a:prstGeom>
        </p:spPr>
      </p:pic>
      <p:sp>
        <p:nvSpPr>
          <p:cNvPr id="2" name="Titel 1">
            <a:extLst>
              <a:ext uri="{FF2B5EF4-FFF2-40B4-BE49-F238E27FC236}">
                <a16:creationId xmlns:a16="http://schemas.microsoft.com/office/drawing/2014/main" id="{47F93DBC-6212-DDF3-0CED-AF31A2F52876}"/>
              </a:ext>
            </a:extLst>
          </p:cNvPr>
          <p:cNvSpPr>
            <a:spLocks noGrp="1"/>
          </p:cNvSpPr>
          <p:nvPr>
            <p:ph type="ctrTitle"/>
          </p:nvPr>
        </p:nvSpPr>
        <p:spPr>
          <a:xfrm>
            <a:off x="5090160" y="1163003"/>
            <a:ext cx="6131560" cy="2387600"/>
          </a:xfrm>
        </p:spPr>
        <p:txBody>
          <a:bodyPr anchor="ctr"/>
          <a:lstStyle>
            <a:lvl1pPr algn="l">
              <a:defRPr sz="6000"/>
            </a:lvl1pPr>
          </a:lstStyle>
          <a:p>
            <a:r>
              <a:rPr lang="de-DE" dirty="0"/>
              <a:t>Mastertitelformat bearbeiten</a:t>
            </a:r>
          </a:p>
        </p:txBody>
      </p:sp>
      <p:sp>
        <p:nvSpPr>
          <p:cNvPr id="3" name="Untertitel 2">
            <a:extLst>
              <a:ext uri="{FF2B5EF4-FFF2-40B4-BE49-F238E27FC236}">
                <a16:creationId xmlns:a16="http://schemas.microsoft.com/office/drawing/2014/main" id="{D95A0241-6830-C8DC-1452-107224AE9FAD}"/>
              </a:ext>
            </a:extLst>
          </p:cNvPr>
          <p:cNvSpPr>
            <a:spLocks noGrp="1"/>
          </p:cNvSpPr>
          <p:nvPr>
            <p:ph type="subTitle" idx="1"/>
          </p:nvPr>
        </p:nvSpPr>
        <p:spPr>
          <a:xfrm>
            <a:off x="5090160" y="3845878"/>
            <a:ext cx="613156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ED142B21-E7A8-E873-FED7-0794C32E5DB3}"/>
              </a:ext>
            </a:extLst>
          </p:cNvPr>
          <p:cNvSpPr>
            <a:spLocks noGrp="1"/>
          </p:cNvSpPr>
          <p:nvPr>
            <p:ph type="dt" sz="half" idx="10"/>
          </p:nvPr>
        </p:nvSpPr>
        <p:spPr/>
        <p:txBody>
          <a:bodyPr/>
          <a:lstStyle/>
          <a:p>
            <a:fld id="{83308379-AE2A-6445-BA83-3BA9361EF38D}" type="datetime1">
              <a:rPr lang="de-DE" smtClean="0"/>
              <a:t>31.03.2025</a:t>
            </a:fld>
            <a:endParaRPr lang="de-DE"/>
          </a:p>
        </p:txBody>
      </p:sp>
      <p:sp>
        <p:nvSpPr>
          <p:cNvPr id="6" name="Foliennummernplatzhalter 5">
            <a:extLst>
              <a:ext uri="{FF2B5EF4-FFF2-40B4-BE49-F238E27FC236}">
                <a16:creationId xmlns:a16="http://schemas.microsoft.com/office/drawing/2014/main" id="{64D6D79A-F7D9-CB5B-239E-F91C7A049433}"/>
              </a:ext>
            </a:extLst>
          </p:cNvPr>
          <p:cNvSpPr>
            <a:spLocks noGrp="1"/>
          </p:cNvSpPr>
          <p:nvPr>
            <p:ph type="sldNum" sz="quarter" idx="12"/>
          </p:nvPr>
        </p:nvSpPr>
        <p:spPr/>
        <p:txBody>
          <a:bodyPr/>
          <a:lstStyle/>
          <a:p>
            <a:fld id="{C45FBEE2-050D-3C4B-A393-2809FB5B6F0D}" type="slidenum">
              <a:rPr lang="de-DE" smtClean="0"/>
              <a:t>‹Nr.›</a:t>
            </a:fld>
            <a:endParaRPr lang="de-DE"/>
          </a:p>
        </p:txBody>
      </p:sp>
      <p:cxnSp>
        <p:nvCxnSpPr>
          <p:cNvPr id="9" name="Gerade Verbindung 8">
            <a:extLst>
              <a:ext uri="{FF2B5EF4-FFF2-40B4-BE49-F238E27FC236}">
                <a16:creationId xmlns:a16="http://schemas.microsoft.com/office/drawing/2014/main" id="{7F71D352-42AB-6191-C679-BACBE3C14685}"/>
              </a:ext>
            </a:extLst>
          </p:cNvPr>
          <p:cNvCxnSpPr/>
          <p:nvPr userDrawn="1"/>
        </p:nvCxnSpPr>
        <p:spPr>
          <a:xfrm>
            <a:off x="5201920" y="3616960"/>
            <a:ext cx="2468880" cy="0"/>
          </a:xfrm>
          <a:prstGeom prst="line">
            <a:avLst/>
          </a:prstGeom>
          <a:ln>
            <a:solidFill>
              <a:srgbClr val="D43417"/>
            </a:solidFill>
          </a:ln>
        </p:spPr>
        <p:style>
          <a:lnRef idx="2">
            <a:schemeClr val="accent1"/>
          </a:lnRef>
          <a:fillRef idx="0">
            <a:schemeClr val="accent1"/>
          </a:fillRef>
          <a:effectRef idx="1">
            <a:schemeClr val="accent1"/>
          </a:effectRef>
          <a:fontRef idx="minor">
            <a:schemeClr val="tx1"/>
          </a:fontRef>
        </p:style>
      </p:cxnSp>
      <p:sp>
        <p:nvSpPr>
          <p:cNvPr id="11" name="Bildplatzhalter 10">
            <a:extLst>
              <a:ext uri="{FF2B5EF4-FFF2-40B4-BE49-F238E27FC236}">
                <a16:creationId xmlns:a16="http://schemas.microsoft.com/office/drawing/2014/main" id="{42F50E92-4607-1884-3454-2EE59913B842}"/>
              </a:ext>
            </a:extLst>
          </p:cNvPr>
          <p:cNvSpPr>
            <a:spLocks noGrp="1"/>
          </p:cNvSpPr>
          <p:nvPr>
            <p:ph type="pic" sz="quarter" idx="13"/>
          </p:nvPr>
        </p:nvSpPr>
        <p:spPr>
          <a:xfrm>
            <a:off x="0" y="0"/>
            <a:ext cx="4602163" cy="6858000"/>
          </a:xfrm>
          <a:solidFill>
            <a:srgbClr val="585E57"/>
          </a:solidFill>
        </p:spPr>
        <p:txBody>
          <a:bodyPr/>
          <a:lstStyle/>
          <a:p>
            <a:endParaRPr lang="de-DE"/>
          </a:p>
        </p:txBody>
      </p:sp>
      <p:sp>
        <p:nvSpPr>
          <p:cNvPr id="5" name="Fußzeilenplatzhalter 4">
            <a:extLst>
              <a:ext uri="{FF2B5EF4-FFF2-40B4-BE49-F238E27FC236}">
                <a16:creationId xmlns:a16="http://schemas.microsoft.com/office/drawing/2014/main" id="{7C90C9D2-3CBB-DF16-3E32-EA946D049FCC}"/>
              </a:ext>
            </a:extLst>
          </p:cNvPr>
          <p:cNvSpPr>
            <a:spLocks noGrp="1"/>
          </p:cNvSpPr>
          <p:nvPr>
            <p:ph type="ftr" sz="quarter" idx="11"/>
          </p:nvPr>
        </p:nvSpPr>
        <p:spPr/>
        <p:txBody>
          <a:bodyPr/>
          <a:lstStyle/>
          <a:p>
            <a:r>
              <a:rPr lang="de-DE" dirty="0"/>
              <a:t>https://medizinrecht-</a:t>
            </a:r>
            <a:r>
              <a:rPr lang="de-DE" dirty="0" err="1"/>
              <a:t>heynemann.de</a:t>
            </a:r>
            <a:endParaRPr lang="de-DE" dirty="0"/>
          </a:p>
        </p:txBody>
      </p:sp>
    </p:spTree>
    <p:extLst>
      <p:ext uri="{BB962C8B-B14F-4D97-AF65-F5344CB8AC3E}">
        <p14:creationId xmlns:p14="http://schemas.microsoft.com/office/powerpoint/2010/main" val="316506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folie mit vollflächigem Bild">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42F50E92-4607-1884-3454-2EE59913B842}"/>
              </a:ext>
            </a:extLst>
          </p:cNvPr>
          <p:cNvSpPr>
            <a:spLocks noGrp="1"/>
          </p:cNvSpPr>
          <p:nvPr>
            <p:ph type="pic" sz="quarter" idx="13"/>
          </p:nvPr>
        </p:nvSpPr>
        <p:spPr>
          <a:xfrm>
            <a:off x="0" y="0"/>
            <a:ext cx="12192000" cy="6858000"/>
          </a:xfrm>
          <a:solidFill>
            <a:srgbClr val="585E57"/>
          </a:solidFill>
        </p:spPr>
        <p:txBody>
          <a:bodyPr/>
          <a:lstStyle/>
          <a:p>
            <a:endParaRPr lang="de-DE"/>
          </a:p>
        </p:txBody>
      </p:sp>
      <p:sp>
        <p:nvSpPr>
          <p:cNvPr id="2" name="Titel 1">
            <a:extLst>
              <a:ext uri="{FF2B5EF4-FFF2-40B4-BE49-F238E27FC236}">
                <a16:creationId xmlns:a16="http://schemas.microsoft.com/office/drawing/2014/main" id="{47F93DBC-6212-DDF3-0CED-AF31A2F52876}"/>
              </a:ext>
            </a:extLst>
          </p:cNvPr>
          <p:cNvSpPr>
            <a:spLocks noGrp="1"/>
          </p:cNvSpPr>
          <p:nvPr>
            <p:ph type="ctrTitle"/>
          </p:nvPr>
        </p:nvSpPr>
        <p:spPr>
          <a:xfrm>
            <a:off x="4602163" y="2377440"/>
            <a:ext cx="7589837" cy="1731962"/>
          </a:xfrm>
          <a:solidFill>
            <a:srgbClr val="D43417"/>
          </a:solidFill>
        </p:spPr>
        <p:txBody>
          <a:bodyPr anchor="ctr">
            <a:normAutofit/>
          </a:bodyPr>
          <a:lstStyle>
            <a:lvl1pPr marL="182563" indent="0" algn="l">
              <a:tabLst/>
              <a:defRPr sz="4800">
                <a:solidFill>
                  <a:schemeClr val="bg1"/>
                </a:solidFill>
              </a:defRPr>
            </a:lvl1pPr>
          </a:lstStyle>
          <a:p>
            <a:r>
              <a:rPr lang="de-DE" dirty="0"/>
              <a:t>Mastertitelformat bearbeiten</a:t>
            </a:r>
          </a:p>
        </p:txBody>
      </p:sp>
      <p:sp>
        <p:nvSpPr>
          <p:cNvPr id="3" name="Untertitel 2">
            <a:extLst>
              <a:ext uri="{FF2B5EF4-FFF2-40B4-BE49-F238E27FC236}">
                <a16:creationId xmlns:a16="http://schemas.microsoft.com/office/drawing/2014/main" id="{D95A0241-6830-C8DC-1452-107224AE9FAD}"/>
              </a:ext>
            </a:extLst>
          </p:cNvPr>
          <p:cNvSpPr>
            <a:spLocks noGrp="1"/>
          </p:cNvSpPr>
          <p:nvPr>
            <p:ph type="subTitle" idx="1"/>
          </p:nvPr>
        </p:nvSpPr>
        <p:spPr>
          <a:xfrm>
            <a:off x="4602163" y="4109403"/>
            <a:ext cx="7589837" cy="1285557"/>
          </a:xfrm>
          <a:solidFill>
            <a:schemeClr val="bg1"/>
          </a:solidFill>
        </p:spPr>
        <p:txBody>
          <a:bodyPr/>
          <a:lstStyle>
            <a:lvl1pPr marL="182563" indent="0" algn="l">
              <a:buNone/>
              <a:tabLst/>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sp>
        <p:nvSpPr>
          <p:cNvPr id="4" name="Datumsplatzhalter 3">
            <a:extLst>
              <a:ext uri="{FF2B5EF4-FFF2-40B4-BE49-F238E27FC236}">
                <a16:creationId xmlns:a16="http://schemas.microsoft.com/office/drawing/2014/main" id="{ED142B21-E7A8-E873-FED7-0794C32E5DB3}"/>
              </a:ext>
            </a:extLst>
          </p:cNvPr>
          <p:cNvSpPr>
            <a:spLocks noGrp="1"/>
          </p:cNvSpPr>
          <p:nvPr>
            <p:ph type="dt" sz="half" idx="10"/>
          </p:nvPr>
        </p:nvSpPr>
        <p:spPr/>
        <p:txBody>
          <a:bodyPr/>
          <a:lstStyle>
            <a:lvl1pPr>
              <a:defRPr>
                <a:solidFill>
                  <a:schemeClr val="bg1"/>
                </a:solidFill>
              </a:defRPr>
            </a:lvl1pPr>
          </a:lstStyle>
          <a:p>
            <a:fld id="{A9036354-2CD3-344F-A25B-8D475F8A7CD2}" type="datetime1">
              <a:rPr lang="de-DE" smtClean="0"/>
              <a:t>31.03.2025</a:t>
            </a:fld>
            <a:endParaRPr lang="de-DE"/>
          </a:p>
        </p:txBody>
      </p:sp>
      <p:sp>
        <p:nvSpPr>
          <p:cNvPr id="5" name="Fußzeilenplatzhalter 4">
            <a:extLst>
              <a:ext uri="{FF2B5EF4-FFF2-40B4-BE49-F238E27FC236}">
                <a16:creationId xmlns:a16="http://schemas.microsoft.com/office/drawing/2014/main" id="{7C90C9D2-3CBB-DF16-3E32-EA946D049FCC}"/>
              </a:ext>
            </a:extLst>
          </p:cNvPr>
          <p:cNvSpPr>
            <a:spLocks noGrp="1"/>
          </p:cNvSpPr>
          <p:nvPr>
            <p:ph type="ftr" sz="quarter" idx="11"/>
          </p:nvPr>
        </p:nvSpPr>
        <p:spPr/>
        <p:txBody>
          <a:bodyPr/>
          <a:lstStyle>
            <a:lvl1pPr>
              <a:defRPr>
                <a:solidFill>
                  <a:schemeClr val="bg1"/>
                </a:solidFill>
              </a:defRPr>
            </a:lvl1pPr>
          </a:lstStyle>
          <a:p>
            <a:r>
              <a:rPr lang="de-DE"/>
              <a:t>https://medizinrecht-heynemann.de</a:t>
            </a:r>
            <a:endParaRPr lang="de-DE" dirty="0"/>
          </a:p>
        </p:txBody>
      </p:sp>
      <p:sp>
        <p:nvSpPr>
          <p:cNvPr id="6" name="Foliennummernplatzhalter 5">
            <a:extLst>
              <a:ext uri="{FF2B5EF4-FFF2-40B4-BE49-F238E27FC236}">
                <a16:creationId xmlns:a16="http://schemas.microsoft.com/office/drawing/2014/main" id="{64D6D79A-F7D9-CB5B-239E-F91C7A049433}"/>
              </a:ext>
            </a:extLst>
          </p:cNvPr>
          <p:cNvSpPr>
            <a:spLocks noGrp="1"/>
          </p:cNvSpPr>
          <p:nvPr>
            <p:ph type="sldNum" sz="quarter" idx="12"/>
          </p:nvPr>
        </p:nvSpPr>
        <p:spPr/>
        <p:txBody>
          <a:bodyPr/>
          <a:lstStyle>
            <a:lvl1pPr>
              <a:defRPr>
                <a:solidFill>
                  <a:schemeClr val="bg1"/>
                </a:solidFill>
              </a:defRPr>
            </a:lvl1pPr>
          </a:lstStyle>
          <a:p>
            <a:fld id="{C45FBEE2-050D-3C4B-A393-2809FB5B6F0D}" type="slidenum">
              <a:rPr lang="de-DE" smtClean="0"/>
              <a:pPr/>
              <a:t>‹Nr.›</a:t>
            </a:fld>
            <a:endParaRPr lang="de-DE"/>
          </a:p>
        </p:txBody>
      </p:sp>
    </p:spTree>
    <p:extLst>
      <p:ext uri="{BB962C8B-B14F-4D97-AF65-F5344CB8AC3E}">
        <p14:creationId xmlns:p14="http://schemas.microsoft.com/office/powerpoint/2010/main" val="3596641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Kapiteltrenner grau ohne Kapitelnummer">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ECCF05A1-D5BA-B6C3-BDB1-E2B50487AFDC}"/>
              </a:ext>
            </a:extLst>
          </p:cNvPr>
          <p:cNvSpPr/>
          <p:nvPr userDrawn="1"/>
        </p:nvSpPr>
        <p:spPr>
          <a:xfrm>
            <a:off x="0" y="0"/>
            <a:ext cx="12192000" cy="6858000"/>
          </a:xfrm>
          <a:prstGeom prst="rect">
            <a:avLst/>
          </a:prstGeom>
          <a:solidFill>
            <a:srgbClr val="F6F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a:extLst>
              <a:ext uri="{FF2B5EF4-FFF2-40B4-BE49-F238E27FC236}">
                <a16:creationId xmlns:a16="http://schemas.microsoft.com/office/drawing/2014/main" id="{774513BA-9598-4BF1-B3C1-F9DDBBF7A90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15762" y="433071"/>
            <a:ext cx="6136639" cy="6136639"/>
          </a:xfrm>
          <a:prstGeom prst="rect">
            <a:avLst/>
          </a:prstGeom>
        </p:spPr>
      </p:pic>
      <p:sp>
        <p:nvSpPr>
          <p:cNvPr id="2" name="Titel 1">
            <a:extLst>
              <a:ext uri="{FF2B5EF4-FFF2-40B4-BE49-F238E27FC236}">
                <a16:creationId xmlns:a16="http://schemas.microsoft.com/office/drawing/2014/main" id="{72B213CE-3C60-170A-C8E7-494F60387F1B}"/>
              </a:ext>
            </a:extLst>
          </p:cNvPr>
          <p:cNvSpPr>
            <a:spLocks noGrp="1"/>
          </p:cNvSpPr>
          <p:nvPr>
            <p:ph type="title"/>
          </p:nvPr>
        </p:nvSpPr>
        <p:spPr>
          <a:xfrm>
            <a:off x="2936240" y="1076963"/>
            <a:ext cx="8411210" cy="1988818"/>
          </a:xfrm>
        </p:spPr>
        <p:txBody>
          <a:bodyPr anchor="b">
            <a:normAutofit/>
          </a:bodyPr>
          <a:lstStyle>
            <a:lvl1pPr>
              <a:defRPr sz="4800"/>
            </a:lvl1pPr>
          </a:lstStyle>
          <a:p>
            <a:r>
              <a:rPr lang="de-DE" dirty="0"/>
              <a:t>Mastertitelformat bearbeiten</a:t>
            </a:r>
          </a:p>
        </p:txBody>
      </p:sp>
      <p:sp>
        <p:nvSpPr>
          <p:cNvPr id="3" name="Textplatzhalter 2">
            <a:extLst>
              <a:ext uri="{FF2B5EF4-FFF2-40B4-BE49-F238E27FC236}">
                <a16:creationId xmlns:a16="http://schemas.microsoft.com/office/drawing/2014/main" id="{EB40831D-89F5-4700-A076-9250C8E9A592}"/>
              </a:ext>
            </a:extLst>
          </p:cNvPr>
          <p:cNvSpPr>
            <a:spLocks noGrp="1"/>
          </p:cNvSpPr>
          <p:nvPr>
            <p:ph type="body" idx="1"/>
          </p:nvPr>
        </p:nvSpPr>
        <p:spPr>
          <a:xfrm>
            <a:off x="2936240" y="3335337"/>
            <a:ext cx="841121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dirty="0"/>
              <a:t>Mastertextformat bearbeiten</a:t>
            </a:r>
          </a:p>
        </p:txBody>
      </p:sp>
      <p:sp>
        <p:nvSpPr>
          <p:cNvPr id="4" name="Datumsplatzhalter 3">
            <a:extLst>
              <a:ext uri="{FF2B5EF4-FFF2-40B4-BE49-F238E27FC236}">
                <a16:creationId xmlns:a16="http://schemas.microsoft.com/office/drawing/2014/main" id="{408C4E0E-DD92-911D-02A1-2B43B7671DE2}"/>
              </a:ext>
            </a:extLst>
          </p:cNvPr>
          <p:cNvSpPr>
            <a:spLocks noGrp="1"/>
          </p:cNvSpPr>
          <p:nvPr>
            <p:ph type="dt" sz="half" idx="10"/>
          </p:nvPr>
        </p:nvSpPr>
        <p:spPr/>
        <p:txBody>
          <a:bodyPr/>
          <a:lstStyle/>
          <a:p>
            <a:fld id="{49A66354-7B41-A54A-858C-B60E35C6716D}" type="datetime1">
              <a:rPr lang="de-DE" smtClean="0"/>
              <a:t>31.03.2025</a:t>
            </a:fld>
            <a:endParaRPr lang="de-DE"/>
          </a:p>
        </p:txBody>
      </p:sp>
      <p:sp>
        <p:nvSpPr>
          <p:cNvPr id="5" name="Fußzeilenplatzhalter 4">
            <a:extLst>
              <a:ext uri="{FF2B5EF4-FFF2-40B4-BE49-F238E27FC236}">
                <a16:creationId xmlns:a16="http://schemas.microsoft.com/office/drawing/2014/main" id="{F25CB56D-3F9C-82BF-F995-B900326F7784}"/>
              </a:ext>
            </a:extLst>
          </p:cNvPr>
          <p:cNvSpPr>
            <a:spLocks noGrp="1"/>
          </p:cNvSpPr>
          <p:nvPr>
            <p:ph type="ftr" sz="quarter" idx="11"/>
          </p:nvPr>
        </p:nvSpPr>
        <p:spPr/>
        <p:txBody>
          <a:bodyPr/>
          <a:lstStyle/>
          <a:p>
            <a:r>
              <a:rPr lang="de-DE"/>
              <a:t>https://medizinrecht-heynemann.de</a:t>
            </a:r>
          </a:p>
        </p:txBody>
      </p:sp>
      <p:sp>
        <p:nvSpPr>
          <p:cNvPr id="6" name="Foliennummernplatzhalter 5">
            <a:extLst>
              <a:ext uri="{FF2B5EF4-FFF2-40B4-BE49-F238E27FC236}">
                <a16:creationId xmlns:a16="http://schemas.microsoft.com/office/drawing/2014/main" id="{56EF9F1E-CC90-A62D-CF38-8BD97D550287}"/>
              </a:ext>
            </a:extLst>
          </p:cNvPr>
          <p:cNvSpPr>
            <a:spLocks noGrp="1"/>
          </p:cNvSpPr>
          <p:nvPr>
            <p:ph type="sldNum" sz="quarter" idx="12"/>
          </p:nvPr>
        </p:nvSpPr>
        <p:spPr/>
        <p:txBody>
          <a:bodyPr/>
          <a:lstStyle/>
          <a:p>
            <a:fld id="{C45FBEE2-050D-3C4B-A393-2809FB5B6F0D}" type="slidenum">
              <a:rPr lang="de-DE" smtClean="0"/>
              <a:t>‹Nr.›</a:t>
            </a:fld>
            <a:endParaRPr lang="de-DE"/>
          </a:p>
        </p:txBody>
      </p:sp>
      <p:pic>
        <p:nvPicPr>
          <p:cNvPr id="7" name="Grafik 6">
            <a:extLst>
              <a:ext uri="{FF2B5EF4-FFF2-40B4-BE49-F238E27FC236}">
                <a16:creationId xmlns:a16="http://schemas.microsoft.com/office/drawing/2014/main" id="{421E7E72-753B-FFD0-4870-7ABCB52C598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19761" y="2124076"/>
            <a:ext cx="1904682" cy="1904682"/>
          </a:xfrm>
          <a:prstGeom prst="rect">
            <a:avLst/>
          </a:prstGeom>
        </p:spPr>
      </p:pic>
      <p:cxnSp>
        <p:nvCxnSpPr>
          <p:cNvPr id="8" name="Gerade Verbindung 7">
            <a:extLst>
              <a:ext uri="{FF2B5EF4-FFF2-40B4-BE49-F238E27FC236}">
                <a16:creationId xmlns:a16="http://schemas.microsoft.com/office/drawing/2014/main" id="{D109F85C-A5A7-095D-986C-8126D49A1FC8}"/>
              </a:ext>
            </a:extLst>
          </p:cNvPr>
          <p:cNvCxnSpPr/>
          <p:nvPr userDrawn="1"/>
        </p:nvCxnSpPr>
        <p:spPr>
          <a:xfrm>
            <a:off x="3007360" y="3137328"/>
            <a:ext cx="2468880" cy="0"/>
          </a:xfrm>
          <a:prstGeom prst="line">
            <a:avLst/>
          </a:prstGeom>
          <a:ln>
            <a:solidFill>
              <a:srgbClr val="D4341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3389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apiteltrenner grau mit Kapitelnummer">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ECCF05A1-D5BA-B6C3-BDB1-E2B50487AFDC}"/>
              </a:ext>
            </a:extLst>
          </p:cNvPr>
          <p:cNvSpPr/>
          <p:nvPr userDrawn="1"/>
        </p:nvSpPr>
        <p:spPr>
          <a:xfrm>
            <a:off x="0" y="0"/>
            <a:ext cx="12192000" cy="6858000"/>
          </a:xfrm>
          <a:prstGeom prst="rect">
            <a:avLst/>
          </a:prstGeom>
          <a:solidFill>
            <a:srgbClr val="F6F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a:extLst>
              <a:ext uri="{FF2B5EF4-FFF2-40B4-BE49-F238E27FC236}">
                <a16:creationId xmlns:a16="http://schemas.microsoft.com/office/drawing/2014/main" id="{774513BA-9598-4BF1-B3C1-F9DDBBF7A90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15762" y="433071"/>
            <a:ext cx="6136639" cy="6136639"/>
          </a:xfrm>
          <a:prstGeom prst="rect">
            <a:avLst/>
          </a:prstGeom>
        </p:spPr>
      </p:pic>
      <p:sp>
        <p:nvSpPr>
          <p:cNvPr id="2" name="Titel 1">
            <a:extLst>
              <a:ext uri="{FF2B5EF4-FFF2-40B4-BE49-F238E27FC236}">
                <a16:creationId xmlns:a16="http://schemas.microsoft.com/office/drawing/2014/main" id="{72B213CE-3C60-170A-C8E7-494F60387F1B}"/>
              </a:ext>
            </a:extLst>
          </p:cNvPr>
          <p:cNvSpPr>
            <a:spLocks noGrp="1"/>
          </p:cNvSpPr>
          <p:nvPr>
            <p:ph type="title"/>
          </p:nvPr>
        </p:nvSpPr>
        <p:spPr>
          <a:xfrm>
            <a:off x="2936240" y="1076963"/>
            <a:ext cx="8411210" cy="1988818"/>
          </a:xfrm>
        </p:spPr>
        <p:txBody>
          <a:bodyPr anchor="b">
            <a:normAutofit/>
          </a:bodyPr>
          <a:lstStyle>
            <a:lvl1pPr>
              <a:defRPr sz="4800"/>
            </a:lvl1pPr>
          </a:lstStyle>
          <a:p>
            <a:r>
              <a:rPr lang="de-DE" dirty="0"/>
              <a:t>Mastertitelformat bearbeiten</a:t>
            </a:r>
          </a:p>
        </p:txBody>
      </p:sp>
      <p:sp>
        <p:nvSpPr>
          <p:cNvPr id="3" name="Textplatzhalter 2">
            <a:extLst>
              <a:ext uri="{FF2B5EF4-FFF2-40B4-BE49-F238E27FC236}">
                <a16:creationId xmlns:a16="http://schemas.microsoft.com/office/drawing/2014/main" id="{EB40831D-89F5-4700-A076-9250C8E9A592}"/>
              </a:ext>
            </a:extLst>
          </p:cNvPr>
          <p:cNvSpPr>
            <a:spLocks noGrp="1"/>
          </p:cNvSpPr>
          <p:nvPr>
            <p:ph type="body" idx="1"/>
          </p:nvPr>
        </p:nvSpPr>
        <p:spPr>
          <a:xfrm>
            <a:off x="2936240" y="3335337"/>
            <a:ext cx="841121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dirty="0"/>
              <a:t>Mastertextformat bearbeiten</a:t>
            </a:r>
          </a:p>
        </p:txBody>
      </p:sp>
      <p:sp>
        <p:nvSpPr>
          <p:cNvPr id="4" name="Datumsplatzhalter 3">
            <a:extLst>
              <a:ext uri="{FF2B5EF4-FFF2-40B4-BE49-F238E27FC236}">
                <a16:creationId xmlns:a16="http://schemas.microsoft.com/office/drawing/2014/main" id="{408C4E0E-DD92-911D-02A1-2B43B7671DE2}"/>
              </a:ext>
            </a:extLst>
          </p:cNvPr>
          <p:cNvSpPr>
            <a:spLocks noGrp="1"/>
          </p:cNvSpPr>
          <p:nvPr>
            <p:ph type="dt" sz="half" idx="10"/>
          </p:nvPr>
        </p:nvSpPr>
        <p:spPr/>
        <p:txBody>
          <a:bodyPr/>
          <a:lstStyle/>
          <a:p>
            <a:fld id="{6F71958D-875C-354E-A82F-594AEBE8C952}" type="datetime1">
              <a:rPr lang="de-DE" smtClean="0"/>
              <a:t>31.03.2025</a:t>
            </a:fld>
            <a:endParaRPr lang="de-DE"/>
          </a:p>
        </p:txBody>
      </p:sp>
      <p:sp>
        <p:nvSpPr>
          <p:cNvPr id="5" name="Fußzeilenplatzhalter 4">
            <a:extLst>
              <a:ext uri="{FF2B5EF4-FFF2-40B4-BE49-F238E27FC236}">
                <a16:creationId xmlns:a16="http://schemas.microsoft.com/office/drawing/2014/main" id="{F25CB56D-3F9C-82BF-F995-B900326F7784}"/>
              </a:ext>
            </a:extLst>
          </p:cNvPr>
          <p:cNvSpPr>
            <a:spLocks noGrp="1"/>
          </p:cNvSpPr>
          <p:nvPr>
            <p:ph type="ftr" sz="quarter" idx="11"/>
          </p:nvPr>
        </p:nvSpPr>
        <p:spPr/>
        <p:txBody>
          <a:bodyPr/>
          <a:lstStyle/>
          <a:p>
            <a:r>
              <a:rPr lang="de-DE"/>
              <a:t>https://medizinrecht-heynemann.de</a:t>
            </a:r>
          </a:p>
        </p:txBody>
      </p:sp>
      <p:sp>
        <p:nvSpPr>
          <p:cNvPr id="6" name="Foliennummernplatzhalter 5">
            <a:extLst>
              <a:ext uri="{FF2B5EF4-FFF2-40B4-BE49-F238E27FC236}">
                <a16:creationId xmlns:a16="http://schemas.microsoft.com/office/drawing/2014/main" id="{56EF9F1E-CC90-A62D-CF38-8BD97D550287}"/>
              </a:ext>
            </a:extLst>
          </p:cNvPr>
          <p:cNvSpPr>
            <a:spLocks noGrp="1"/>
          </p:cNvSpPr>
          <p:nvPr>
            <p:ph type="sldNum" sz="quarter" idx="12"/>
          </p:nvPr>
        </p:nvSpPr>
        <p:spPr/>
        <p:txBody>
          <a:bodyPr/>
          <a:lstStyle/>
          <a:p>
            <a:fld id="{C45FBEE2-050D-3C4B-A393-2809FB5B6F0D}" type="slidenum">
              <a:rPr lang="de-DE" smtClean="0"/>
              <a:t>‹Nr.›</a:t>
            </a:fld>
            <a:endParaRPr lang="de-DE"/>
          </a:p>
        </p:txBody>
      </p:sp>
      <p:cxnSp>
        <p:nvCxnSpPr>
          <p:cNvPr id="8" name="Gerade Verbindung 7">
            <a:extLst>
              <a:ext uri="{FF2B5EF4-FFF2-40B4-BE49-F238E27FC236}">
                <a16:creationId xmlns:a16="http://schemas.microsoft.com/office/drawing/2014/main" id="{D109F85C-A5A7-095D-986C-8126D49A1FC8}"/>
              </a:ext>
            </a:extLst>
          </p:cNvPr>
          <p:cNvCxnSpPr/>
          <p:nvPr userDrawn="1"/>
        </p:nvCxnSpPr>
        <p:spPr>
          <a:xfrm>
            <a:off x="3007360" y="3137328"/>
            <a:ext cx="2468880" cy="0"/>
          </a:xfrm>
          <a:prstGeom prst="line">
            <a:avLst/>
          </a:prstGeom>
          <a:ln>
            <a:solidFill>
              <a:srgbClr val="D43417"/>
            </a:solidFill>
          </a:ln>
        </p:spPr>
        <p:style>
          <a:lnRef idx="2">
            <a:schemeClr val="accent1"/>
          </a:lnRef>
          <a:fillRef idx="0">
            <a:schemeClr val="accent1"/>
          </a:fillRef>
          <a:effectRef idx="1">
            <a:schemeClr val="accent1"/>
          </a:effectRef>
          <a:fontRef idx="minor">
            <a:schemeClr val="tx1"/>
          </a:fontRef>
        </p:style>
      </p:cxnSp>
      <p:sp>
        <p:nvSpPr>
          <p:cNvPr id="12" name="Textplatzhalter 11">
            <a:extLst>
              <a:ext uri="{FF2B5EF4-FFF2-40B4-BE49-F238E27FC236}">
                <a16:creationId xmlns:a16="http://schemas.microsoft.com/office/drawing/2014/main" id="{609A2E3D-5FEF-A8D0-D4BC-7219F4B47DB6}"/>
              </a:ext>
            </a:extLst>
          </p:cNvPr>
          <p:cNvSpPr>
            <a:spLocks noGrp="1"/>
          </p:cNvSpPr>
          <p:nvPr>
            <p:ph type="body" sz="quarter" idx="13" hasCustomPrompt="1"/>
          </p:nvPr>
        </p:nvSpPr>
        <p:spPr>
          <a:xfrm>
            <a:off x="641350" y="1310005"/>
            <a:ext cx="1645285" cy="1989138"/>
          </a:xfrm>
        </p:spPr>
        <p:txBody>
          <a:bodyPr anchor="b">
            <a:noAutofit/>
          </a:bodyPr>
          <a:lstStyle>
            <a:lvl1pPr marL="0" indent="0" algn="r">
              <a:buNone/>
              <a:defRPr sz="12000">
                <a:solidFill>
                  <a:srgbClr val="D43417"/>
                </a:solidFill>
                <a:latin typeface="Baskerville" panose="02020502070401020303" pitchFamily="18" charset="0"/>
                <a:ea typeface="Baskerville" panose="02020502070401020303" pitchFamily="18" charset="0"/>
              </a:defRPr>
            </a:lvl1pPr>
            <a:lvl2pPr marL="457200" indent="0">
              <a:buNone/>
              <a:defRPr>
                <a:solidFill>
                  <a:srgbClr val="D43417"/>
                </a:solidFill>
                <a:latin typeface="Baskerville" panose="02020502070401020303" pitchFamily="18" charset="0"/>
                <a:ea typeface="Baskerville" panose="02020502070401020303" pitchFamily="18" charset="0"/>
              </a:defRPr>
            </a:lvl2pPr>
            <a:lvl3pPr marL="914400" indent="0">
              <a:buNone/>
              <a:defRPr>
                <a:solidFill>
                  <a:srgbClr val="D43417"/>
                </a:solidFill>
                <a:latin typeface="Baskerville" panose="02020502070401020303" pitchFamily="18" charset="0"/>
                <a:ea typeface="Baskerville" panose="02020502070401020303" pitchFamily="18" charset="0"/>
              </a:defRPr>
            </a:lvl3pPr>
            <a:lvl4pPr marL="1371600" indent="0">
              <a:buNone/>
              <a:defRPr>
                <a:solidFill>
                  <a:srgbClr val="D43417"/>
                </a:solidFill>
                <a:latin typeface="Baskerville" panose="02020502070401020303" pitchFamily="18" charset="0"/>
                <a:ea typeface="Baskerville" panose="02020502070401020303" pitchFamily="18" charset="0"/>
              </a:defRPr>
            </a:lvl4pPr>
            <a:lvl5pPr marL="1828800" indent="0">
              <a:buNone/>
              <a:defRPr>
                <a:solidFill>
                  <a:srgbClr val="D43417"/>
                </a:solidFill>
                <a:latin typeface="Baskerville" panose="02020502070401020303" pitchFamily="18" charset="0"/>
                <a:ea typeface="Baskerville" panose="02020502070401020303" pitchFamily="18" charset="0"/>
              </a:defRPr>
            </a:lvl5pPr>
          </a:lstStyle>
          <a:p>
            <a:pPr lvl="0"/>
            <a:r>
              <a:rPr lang="de-DE" dirty="0"/>
              <a:t>1</a:t>
            </a:r>
          </a:p>
        </p:txBody>
      </p:sp>
    </p:spTree>
    <p:extLst>
      <p:ext uri="{BB962C8B-B14F-4D97-AF65-F5344CB8AC3E}">
        <p14:creationId xmlns:p14="http://schemas.microsoft.com/office/powerpoint/2010/main" val="340980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apiteltrenner grau mit Kapitelnummer und Bi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ECCF05A1-D5BA-B6C3-BDB1-E2B50487AFDC}"/>
              </a:ext>
            </a:extLst>
          </p:cNvPr>
          <p:cNvSpPr/>
          <p:nvPr userDrawn="1"/>
        </p:nvSpPr>
        <p:spPr>
          <a:xfrm>
            <a:off x="0" y="0"/>
            <a:ext cx="12192000" cy="6858000"/>
          </a:xfrm>
          <a:prstGeom prst="rect">
            <a:avLst/>
          </a:prstGeom>
          <a:solidFill>
            <a:srgbClr val="F6F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a:extLst>
              <a:ext uri="{FF2B5EF4-FFF2-40B4-BE49-F238E27FC236}">
                <a16:creationId xmlns:a16="http://schemas.microsoft.com/office/drawing/2014/main" id="{774513BA-9598-4BF1-B3C1-F9DDBBF7A90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15762" y="433071"/>
            <a:ext cx="6136639" cy="6136639"/>
          </a:xfrm>
          <a:prstGeom prst="rect">
            <a:avLst/>
          </a:prstGeom>
        </p:spPr>
      </p:pic>
      <p:sp>
        <p:nvSpPr>
          <p:cNvPr id="2" name="Titel 1">
            <a:extLst>
              <a:ext uri="{FF2B5EF4-FFF2-40B4-BE49-F238E27FC236}">
                <a16:creationId xmlns:a16="http://schemas.microsoft.com/office/drawing/2014/main" id="{72B213CE-3C60-170A-C8E7-494F60387F1B}"/>
              </a:ext>
            </a:extLst>
          </p:cNvPr>
          <p:cNvSpPr>
            <a:spLocks noGrp="1"/>
          </p:cNvSpPr>
          <p:nvPr>
            <p:ph type="title"/>
          </p:nvPr>
        </p:nvSpPr>
        <p:spPr>
          <a:xfrm>
            <a:off x="6596008" y="1076963"/>
            <a:ext cx="4751441" cy="1988818"/>
          </a:xfrm>
        </p:spPr>
        <p:txBody>
          <a:bodyPr anchor="b">
            <a:normAutofit/>
          </a:bodyPr>
          <a:lstStyle>
            <a:lvl1pPr>
              <a:defRPr sz="4800"/>
            </a:lvl1pPr>
          </a:lstStyle>
          <a:p>
            <a:r>
              <a:rPr lang="de-DE" dirty="0"/>
              <a:t>Mastertitelformat bearbeiten</a:t>
            </a:r>
          </a:p>
        </p:txBody>
      </p:sp>
      <p:sp>
        <p:nvSpPr>
          <p:cNvPr id="3" name="Textplatzhalter 2">
            <a:extLst>
              <a:ext uri="{FF2B5EF4-FFF2-40B4-BE49-F238E27FC236}">
                <a16:creationId xmlns:a16="http://schemas.microsoft.com/office/drawing/2014/main" id="{EB40831D-89F5-4700-A076-9250C8E9A592}"/>
              </a:ext>
            </a:extLst>
          </p:cNvPr>
          <p:cNvSpPr>
            <a:spLocks noGrp="1"/>
          </p:cNvSpPr>
          <p:nvPr>
            <p:ph type="body" idx="1"/>
          </p:nvPr>
        </p:nvSpPr>
        <p:spPr>
          <a:xfrm>
            <a:off x="6596008" y="3335337"/>
            <a:ext cx="4751442"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dirty="0"/>
              <a:t>Mastertextformat bearbeiten</a:t>
            </a:r>
          </a:p>
        </p:txBody>
      </p:sp>
      <p:sp>
        <p:nvSpPr>
          <p:cNvPr id="4" name="Datumsplatzhalter 3">
            <a:extLst>
              <a:ext uri="{FF2B5EF4-FFF2-40B4-BE49-F238E27FC236}">
                <a16:creationId xmlns:a16="http://schemas.microsoft.com/office/drawing/2014/main" id="{408C4E0E-DD92-911D-02A1-2B43B7671DE2}"/>
              </a:ext>
            </a:extLst>
          </p:cNvPr>
          <p:cNvSpPr>
            <a:spLocks noGrp="1"/>
          </p:cNvSpPr>
          <p:nvPr>
            <p:ph type="dt" sz="half" idx="10"/>
          </p:nvPr>
        </p:nvSpPr>
        <p:spPr/>
        <p:txBody>
          <a:bodyPr/>
          <a:lstStyle/>
          <a:p>
            <a:fld id="{6F71958D-875C-354E-A82F-594AEBE8C952}" type="datetime1">
              <a:rPr lang="de-DE" smtClean="0"/>
              <a:t>31.03.2025</a:t>
            </a:fld>
            <a:endParaRPr lang="de-DE"/>
          </a:p>
        </p:txBody>
      </p:sp>
      <p:sp>
        <p:nvSpPr>
          <p:cNvPr id="5" name="Fußzeilenplatzhalter 4">
            <a:extLst>
              <a:ext uri="{FF2B5EF4-FFF2-40B4-BE49-F238E27FC236}">
                <a16:creationId xmlns:a16="http://schemas.microsoft.com/office/drawing/2014/main" id="{F25CB56D-3F9C-82BF-F995-B900326F7784}"/>
              </a:ext>
            </a:extLst>
          </p:cNvPr>
          <p:cNvSpPr>
            <a:spLocks noGrp="1"/>
          </p:cNvSpPr>
          <p:nvPr>
            <p:ph type="ftr" sz="quarter" idx="11"/>
          </p:nvPr>
        </p:nvSpPr>
        <p:spPr/>
        <p:txBody>
          <a:bodyPr/>
          <a:lstStyle/>
          <a:p>
            <a:r>
              <a:rPr lang="de-DE"/>
              <a:t>https://medizinrecht-heynemann.de</a:t>
            </a:r>
          </a:p>
        </p:txBody>
      </p:sp>
      <p:sp>
        <p:nvSpPr>
          <p:cNvPr id="6" name="Foliennummernplatzhalter 5">
            <a:extLst>
              <a:ext uri="{FF2B5EF4-FFF2-40B4-BE49-F238E27FC236}">
                <a16:creationId xmlns:a16="http://schemas.microsoft.com/office/drawing/2014/main" id="{56EF9F1E-CC90-A62D-CF38-8BD97D550287}"/>
              </a:ext>
            </a:extLst>
          </p:cNvPr>
          <p:cNvSpPr>
            <a:spLocks noGrp="1"/>
          </p:cNvSpPr>
          <p:nvPr>
            <p:ph type="sldNum" sz="quarter" idx="12"/>
          </p:nvPr>
        </p:nvSpPr>
        <p:spPr/>
        <p:txBody>
          <a:bodyPr/>
          <a:lstStyle/>
          <a:p>
            <a:fld id="{C45FBEE2-050D-3C4B-A393-2809FB5B6F0D}" type="slidenum">
              <a:rPr lang="de-DE" smtClean="0"/>
              <a:t>‹Nr.›</a:t>
            </a:fld>
            <a:endParaRPr lang="de-DE"/>
          </a:p>
        </p:txBody>
      </p:sp>
      <p:cxnSp>
        <p:nvCxnSpPr>
          <p:cNvPr id="8" name="Gerade Verbindung 7">
            <a:extLst>
              <a:ext uri="{FF2B5EF4-FFF2-40B4-BE49-F238E27FC236}">
                <a16:creationId xmlns:a16="http://schemas.microsoft.com/office/drawing/2014/main" id="{D109F85C-A5A7-095D-986C-8126D49A1FC8}"/>
              </a:ext>
            </a:extLst>
          </p:cNvPr>
          <p:cNvCxnSpPr/>
          <p:nvPr userDrawn="1"/>
        </p:nvCxnSpPr>
        <p:spPr>
          <a:xfrm>
            <a:off x="6695214" y="3147602"/>
            <a:ext cx="2468880" cy="0"/>
          </a:xfrm>
          <a:prstGeom prst="line">
            <a:avLst/>
          </a:prstGeom>
          <a:ln>
            <a:solidFill>
              <a:srgbClr val="D43417"/>
            </a:solidFill>
          </a:ln>
        </p:spPr>
        <p:style>
          <a:lnRef idx="2">
            <a:schemeClr val="accent1"/>
          </a:lnRef>
          <a:fillRef idx="0">
            <a:schemeClr val="accent1"/>
          </a:fillRef>
          <a:effectRef idx="1">
            <a:schemeClr val="accent1"/>
          </a:effectRef>
          <a:fontRef idx="minor">
            <a:schemeClr val="tx1"/>
          </a:fontRef>
        </p:style>
      </p:cxnSp>
      <p:sp>
        <p:nvSpPr>
          <p:cNvPr id="12" name="Textplatzhalter 11">
            <a:extLst>
              <a:ext uri="{FF2B5EF4-FFF2-40B4-BE49-F238E27FC236}">
                <a16:creationId xmlns:a16="http://schemas.microsoft.com/office/drawing/2014/main" id="{609A2E3D-5FEF-A8D0-D4BC-7219F4B47DB6}"/>
              </a:ext>
            </a:extLst>
          </p:cNvPr>
          <p:cNvSpPr>
            <a:spLocks noGrp="1"/>
          </p:cNvSpPr>
          <p:nvPr>
            <p:ph type="body" sz="quarter" idx="13" hasCustomPrompt="1"/>
          </p:nvPr>
        </p:nvSpPr>
        <p:spPr>
          <a:xfrm>
            <a:off x="4442792" y="1310005"/>
            <a:ext cx="1645285" cy="1989138"/>
          </a:xfrm>
        </p:spPr>
        <p:txBody>
          <a:bodyPr anchor="b">
            <a:noAutofit/>
          </a:bodyPr>
          <a:lstStyle>
            <a:lvl1pPr marL="0" indent="0" algn="r">
              <a:buNone/>
              <a:defRPr sz="12000">
                <a:solidFill>
                  <a:srgbClr val="D43417"/>
                </a:solidFill>
                <a:latin typeface="Baskerville" panose="02020502070401020303" pitchFamily="18" charset="0"/>
                <a:ea typeface="Baskerville" panose="02020502070401020303" pitchFamily="18" charset="0"/>
              </a:defRPr>
            </a:lvl1pPr>
            <a:lvl2pPr marL="457200" indent="0">
              <a:buNone/>
              <a:defRPr>
                <a:solidFill>
                  <a:srgbClr val="D43417"/>
                </a:solidFill>
                <a:latin typeface="Baskerville" panose="02020502070401020303" pitchFamily="18" charset="0"/>
                <a:ea typeface="Baskerville" panose="02020502070401020303" pitchFamily="18" charset="0"/>
              </a:defRPr>
            </a:lvl2pPr>
            <a:lvl3pPr marL="914400" indent="0">
              <a:buNone/>
              <a:defRPr>
                <a:solidFill>
                  <a:srgbClr val="D43417"/>
                </a:solidFill>
                <a:latin typeface="Baskerville" panose="02020502070401020303" pitchFamily="18" charset="0"/>
                <a:ea typeface="Baskerville" panose="02020502070401020303" pitchFamily="18" charset="0"/>
              </a:defRPr>
            </a:lvl3pPr>
            <a:lvl4pPr marL="1371600" indent="0">
              <a:buNone/>
              <a:defRPr>
                <a:solidFill>
                  <a:srgbClr val="D43417"/>
                </a:solidFill>
                <a:latin typeface="Baskerville" panose="02020502070401020303" pitchFamily="18" charset="0"/>
                <a:ea typeface="Baskerville" panose="02020502070401020303" pitchFamily="18" charset="0"/>
              </a:defRPr>
            </a:lvl4pPr>
            <a:lvl5pPr marL="1828800" indent="0">
              <a:buNone/>
              <a:defRPr>
                <a:solidFill>
                  <a:srgbClr val="D43417"/>
                </a:solidFill>
                <a:latin typeface="Baskerville" panose="02020502070401020303" pitchFamily="18" charset="0"/>
                <a:ea typeface="Baskerville" panose="02020502070401020303" pitchFamily="18" charset="0"/>
              </a:defRPr>
            </a:lvl5pPr>
          </a:lstStyle>
          <a:p>
            <a:pPr lvl="0"/>
            <a:r>
              <a:rPr lang="de-DE" dirty="0"/>
              <a:t>1</a:t>
            </a:r>
          </a:p>
        </p:txBody>
      </p:sp>
      <p:sp>
        <p:nvSpPr>
          <p:cNvPr id="7" name="Bildplatzhalter 10">
            <a:extLst>
              <a:ext uri="{FF2B5EF4-FFF2-40B4-BE49-F238E27FC236}">
                <a16:creationId xmlns:a16="http://schemas.microsoft.com/office/drawing/2014/main" id="{DCBAFE06-F255-5209-38C8-2D9143329C05}"/>
              </a:ext>
            </a:extLst>
          </p:cNvPr>
          <p:cNvSpPr>
            <a:spLocks noGrp="1"/>
          </p:cNvSpPr>
          <p:nvPr>
            <p:ph type="pic" sz="quarter" idx="14"/>
          </p:nvPr>
        </p:nvSpPr>
        <p:spPr>
          <a:xfrm>
            <a:off x="1" y="0"/>
            <a:ext cx="4409284" cy="6858000"/>
          </a:xfrm>
          <a:solidFill>
            <a:srgbClr val="585E57"/>
          </a:solidFill>
        </p:spPr>
        <p:txBody>
          <a:bodyPr/>
          <a:lstStyle/>
          <a:p>
            <a:endParaRPr lang="de-DE"/>
          </a:p>
        </p:txBody>
      </p:sp>
    </p:spTree>
    <p:extLst>
      <p:ext uri="{BB962C8B-B14F-4D97-AF65-F5344CB8AC3E}">
        <p14:creationId xmlns:p14="http://schemas.microsoft.com/office/powerpoint/2010/main" val="3640167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Kapiteltrenner rot ohne Kapitelnummer">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ECCF05A1-D5BA-B6C3-BDB1-E2B50487AFDC}"/>
              </a:ext>
            </a:extLst>
          </p:cNvPr>
          <p:cNvSpPr/>
          <p:nvPr userDrawn="1"/>
        </p:nvSpPr>
        <p:spPr>
          <a:xfrm>
            <a:off x="0" y="0"/>
            <a:ext cx="12192000" cy="6858000"/>
          </a:xfrm>
          <a:prstGeom prst="rect">
            <a:avLst/>
          </a:prstGeom>
          <a:solidFill>
            <a:srgbClr val="D434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a:extLst>
              <a:ext uri="{FF2B5EF4-FFF2-40B4-BE49-F238E27FC236}">
                <a16:creationId xmlns:a16="http://schemas.microsoft.com/office/drawing/2014/main" id="{B6EB0387-A4C4-E067-AC89-12EC1B819B9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15762" y="433071"/>
            <a:ext cx="6136638" cy="6136638"/>
          </a:xfrm>
          <a:prstGeom prst="rect">
            <a:avLst/>
          </a:prstGeom>
        </p:spPr>
      </p:pic>
      <p:pic>
        <p:nvPicPr>
          <p:cNvPr id="11" name="Grafik 10">
            <a:extLst>
              <a:ext uri="{FF2B5EF4-FFF2-40B4-BE49-F238E27FC236}">
                <a16:creationId xmlns:a16="http://schemas.microsoft.com/office/drawing/2014/main" id="{0F0D2BC4-8E43-8F3D-5EE7-0F52BBBEF49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22142" y="2124076"/>
            <a:ext cx="1904678" cy="1904678"/>
          </a:xfrm>
          <a:prstGeom prst="rect">
            <a:avLst/>
          </a:prstGeom>
        </p:spPr>
      </p:pic>
      <p:sp>
        <p:nvSpPr>
          <p:cNvPr id="2" name="Titel 1">
            <a:extLst>
              <a:ext uri="{FF2B5EF4-FFF2-40B4-BE49-F238E27FC236}">
                <a16:creationId xmlns:a16="http://schemas.microsoft.com/office/drawing/2014/main" id="{72B213CE-3C60-170A-C8E7-494F60387F1B}"/>
              </a:ext>
            </a:extLst>
          </p:cNvPr>
          <p:cNvSpPr>
            <a:spLocks noGrp="1"/>
          </p:cNvSpPr>
          <p:nvPr>
            <p:ph type="title"/>
          </p:nvPr>
        </p:nvSpPr>
        <p:spPr>
          <a:xfrm>
            <a:off x="2936240" y="1076963"/>
            <a:ext cx="8411210" cy="1988818"/>
          </a:xfrm>
        </p:spPr>
        <p:txBody>
          <a:bodyPr anchor="b">
            <a:normAutofit/>
          </a:bodyPr>
          <a:lstStyle>
            <a:lvl1pPr>
              <a:defRPr sz="4800">
                <a:solidFill>
                  <a:schemeClr val="bg1"/>
                </a:solidFill>
              </a:defRPr>
            </a:lvl1pPr>
          </a:lstStyle>
          <a:p>
            <a:r>
              <a:rPr lang="de-DE" dirty="0"/>
              <a:t>Mastertitelformat bearbeiten</a:t>
            </a:r>
          </a:p>
        </p:txBody>
      </p:sp>
      <p:sp>
        <p:nvSpPr>
          <p:cNvPr id="3" name="Textplatzhalter 2">
            <a:extLst>
              <a:ext uri="{FF2B5EF4-FFF2-40B4-BE49-F238E27FC236}">
                <a16:creationId xmlns:a16="http://schemas.microsoft.com/office/drawing/2014/main" id="{EB40831D-89F5-4700-A076-9250C8E9A592}"/>
              </a:ext>
            </a:extLst>
          </p:cNvPr>
          <p:cNvSpPr>
            <a:spLocks noGrp="1"/>
          </p:cNvSpPr>
          <p:nvPr>
            <p:ph type="body" idx="1"/>
          </p:nvPr>
        </p:nvSpPr>
        <p:spPr>
          <a:xfrm>
            <a:off x="2936240" y="3335337"/>
            <a:ext cx="8411210" cy="1500187"/>
          </a:xfrm>
        </p:spPr>
        <p:txBody>
          <a:bodyPr/>
          <a:lstStyle>
            <a:lvl1pPr marL="0" indent="0">
              <a:buNone/>
              <a:defRPr sz="2400">
                <a:solidFill>
                  <a:schemeClr val="bg1">
                    <a:alpha val="60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dirty="0"/>
              <a:t>Mastertextformat bearbeiten</a:t>
            </a:r>
          </a:p>
        </p:txBody>
      </p:sp>
      <p:sp>
        <p:nvSpPr>
          <p:cNvPr id="4" name="Datumsplatzhalter 3">
            <a:extLst>
              <a:ext uri="{FF2B5EF4-FFF2-40B4-BE49-F238E27FC236}">
                <a16:creationId xmlns:a16="http://schemas.microsoft.com/office/drawing/2014/main" id="{408C4E0E-DD92-911D-02A1-2B43B7671DE2}"/>
              </a:ext>
            </a:extLst>
          </p:cNvPr>
          <p:cNvSpPr>
            <a:spLocks noGrp="1"/>
          </p:cNvSpPr>
          <p:nvPr>
            <p:ph type="dt" sz="half" idx="10"/>
          </p:nvPr>
        </p:nvSpPr>
        <p:spPr/>
        <p:txBody>
          <a:bodyPr/>
          <a:lstStyle>
            <a:lvl1pPr>
              <a:defRPr>
                <a:solidFill>
                  <a:schemeClr val="bg1"/>
                </a:solidFill>
              </a:defRPr>
            </a:lvl1pPr>
          </a:lstStyle>
          <a:p>
            <a:fld id="{9CE23020-290E-824C-AE28-424F5FCA5194}" type="datetime1">
              <a:rPr lang="de-DE" smtClean="0"/>
              <a:t>31.03.2025</a:t>
            </a:fld>
            <a:endParaRPr lang="de-DE"/>
          </a:p>
        </p:txBody>
      </p:sp>
      <p:sp>
        <p:nvSpPr>
          <p:cNvPr id="5" name="Fußzeilenplatzhalter 4">
            <a:extLst>
              <a:ext uri="{FF2B5EF4-FFF2-40B4-BE49-F238E27FC236}">
                <a16:creationId xmlns:a16="http://schemas.microsoft.com/office/drawing/2014/main" id="{F25CB56D-3F9C-82BF-F995-B900326F7784}"/>
              </a:ext>
            </a:extLst>
          </p:cNvPr>
          <p:cNvSpPr>
            <a:spLocks noGrp="1"/>
          </p:cNvSpPr>
          <p:nvPr>
            <p:ph type="ftr" sz="quarter" idx="11"/>
          </p:nvPr>
        </p:nvSpPr>
        <p:spPr/>
        <p:txBody>
          <a:bodyPr/>
          <a:lstStyle>
            <a:lvl1pPr>
              <a:defRPr>
                <a:solidFill>
                  <a:schemeClr val="bg1"/>
                </a:solidFill>
              </a:defRPr>
            </a:lvl1pPr>
          </a:lstStyle>
          <a:p>
            <a:r>
              <a:rPr lang="de-DE"/>
              <a:t>https://medizinrecht-heynemann.de</a:t>
            </a:r>
            <a:endParaRPr lang="de-DE" dirty="0"/>
          </a:p>
        </p:txBody>
      </p:sp>
      <p:sp>
        <p:nvSpPr>
          <p:cNvPr id="6" name="Foliennummernplatzhalter 5">
            <a:extLst>
              <a:ext uri="{FF2B5EF4-FFF2-40B4-BE49-F238E27FC236}">
                <a16:creationId xmlns:a16="http://schemas.microsoft.com/office/drawing/2014/main" id="{56EF9F1E-CC90-A62D-CF38-8BD97D550287}"/>
              </a:ext>
            </a:extLst>
          </p:cNvPr>
          <p:cNvSpPr>
            <a:spLocks noGrp="1"/>
          </p:cNvSpPr>
          <p:nvPr>
            <p:ph type="sldNum" sz="quarter" idx="12"/>
          </p:nvPr>
        </p:nvSpPr>
        <p:spPr/>
        <p:txBody>
          <a:bodyPr/>
          <a:lstStyle>
            <a:lvl1pPr>
              <a:defRPr>
                <a:solidFill>
                  <a:schemeClr val="bg1"/>
                </a:solidFill>
              </a:defRPr>
            </a:lvl1pPr>
          </a:lstStyle>
          <a:p>
            <a:fld id="{C45FBEE2-050D-3C4B-A393-2809FB5B6F0D}" type="slidenum">
              <a:rPr lang="de-DE" smtClean="0"/>
              <a:pPr/>
              <a:t>‹Nr.›</a:t>
            </a:fld>
            <a:endParaRPr lang="de-DE"/>
          </a:p>
        </p:txBody>
      </p:sp>
      <p:cxnSp>
        <p:nvCxnSpPr>
          <p:cNvPr id="8" name="Gerade Verbindung 7">
            <a:extLst>
              <a:ext uri="{FF2B5EF4-FFF2-40B4-BE49-F238E27FC236}">
                <a16:creationId xmlns:a16="http://schemas.microsoft.com/office/drawing/2014/main" id="{D109F85C-A5A7-095D-986C-8126D49A1FC8}"/>
              </a:ext>
            </a:extLst>
          </p:cNvPr>
          <p:cNvCxnSpPr/>
          <p:nvPr userDrawn="1"/>
        </p:nvCxnSpPr>
        <p:spPr>
          <a:xfrm>
            <a:off x="3007360" y="3137328"/>
            <a:ext cx="246888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05558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apiteltrenner rot mit Kapitelnummer">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ECCF05A1-D5BA-B6C3-BDB1-E2B50487AFDC}"/>
              </a:ext>
            </a:extLst>
          </p:cNvPr>
          <p:cNvSpPr/>
          <p:nvPr userDrawn="1"/>
        </p:nvSpPr>
        <p:spPr>
          <a:xfrm>
            <a:off x="0" y="0"/>
            <a:ext cx="12192000" cy="6858000"/>
          </a:xfrm>
          <a:prstGeom prst="rect">
            <a:avLst/>
          </a:prstGeom>
          <a:solidFill>
            <a:srgbClr val="D434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a:extLst>
              <a:ext uri="{FF2B5EF4-FFF2-40B4-BE49-F238E27FC236}">
                <a16:creationId xmlns:a16="http://schemas.microsoft.com/office/drawing/2014/main" id="{B6EB0387-A4C4-E067-AC89-12EC1B819B9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15762" y="433071"/>
            <a:ext cx="6136638" cy="6136638"/>
          </a:xfrm>
          <a:prstGeom prst="rect">
            <a:avLst/>
          </a:prstGeom>
        </p:spPr>
      </p:pic>
      <p:sp>
        <p:nvSpPr>
          <p:cNvPr id="2" name="Titel 1">
            <a:extLst>
              <a:ext uri="{FF2B5EF4-FFF2-40B4-BE49-F238E27FC236}">
                <a16:creationId xmlns:a16="http://schemas.microsoft.com/office/drawing/2014/main" id="{72B213CE-3C60-170A-C8E7-494F60387F1B}"/>
              </a:ext>
            </a:extLst>
          </p:cNvPr>
          <p:cNvSpPr>
            <a:spLocks noGrp="1"/>
          </p:cNvSpPr>
          <p:nvPr>
            <p:ph type="title"/>
          </p:nvPr>
        </p:nvSpPr>
        <p:spPr>
          <a:xfrm>
            <a:off x="2936240" y="1076963"/>
            <a:ext cx="8411210" cy="1988818"/>
          </a:xfrm>
        </p:spPr>
        <p:txBody>
          <a:bodyPr anchor="b">
            <a:normAutofit/>
          </a:bodyPr>
          <a:lstStyle>
            <a:lvl1pPr>
              <a:defRPr sz="4800">
                <a:solidFill>
                  <a:schemeClr val="bg1"/>
                </a:solidFill>
              </a:defRPr>
            </a:lvl1pPr>
          </a:lstStyle>
          <a:p>
            <a:r>
              <a:rPr lang="de-DE" dirty="0"/>
              <a:t>Mastertitelformat bearbeiten</a:t>
            </a:r>
          </a:p>
        </p:txBody>
      </p:sp>
      <p:sp>
        <p:nvSpPr>
          <p:cNvPr id="3" name="Textplatzhalter 2">
            <a:extLst>
              <a:ext uri="{FF2B5EF4-FFF2-40B4-BE49-F238E27FC236}">
                <a16:creationId xmlns:a16="http://schemas.microsoft.com/office/drawing/2014/main" id="{EB40831D-89F5-4700-A076-9250C8E9A592}"/>
              </a:ext>
            </a:extLst>
          </p:cNvPr>
          <p:cNvSpPr>
            <a:spLocks noGrp="1"/>
          </p:cNvSpPr>
          <p:nvPr>
            <p:ph type="body" idx="1"/>
          </p:nvPr>
        </p:nvSpPr>
        <p:spPr>
          <a:xfrm>
            <a:off x="2936240" y="3335337"/>
            <a:ext cx="8411210" cy="1500187"/>
          </a:xfrm>
        </p:spPr>
        <p:txBody>
          <a:bodyPr/>
          <a:lstStyle>
            <a:lvl1pPr marL="0" indent="0">
              <a:buNone/>
              <a:defRPr sz="2400">
                <a:solidFill>
                  <a:schemeClr val="bg1">
                    <a:alpha val="59527"/>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dirty="0"/>
              <a:t>Mastertextformat bearbeiten</a:t>
            </a:r>
          </a:p>
        </p:txBody>
      </p:sp>
      <p:sp>
        <p:nvSpPr>
          <p:cNvPr id="4" name="Datumsplatzhalter 3">
            <a:extLst>
              <a:ext uri="{FF2B5EF4-FFF2-40B4-BE49-F238E27FC236}">
                <a16:creationId xmlns:a16="http://schemas.microsoft.com/office/drawing/2014/main" id="{408C4E0E-DD92-911D-02A1-2B43B7671DE2}"/>
              </a:ext>
            </a:extLst>
          </p:cNvPr>
          <p:cNvSpPr>
            <a:spLocks noGrp="1"/>
          </p:cNvSpPr>
          <p:nvPr>
            <p:ph type="dt" sz="half" idx="10"/>
          </p:nvPr>
        </p:nvSpPr>
        <p:spPr/>
        <p:txBody>
          <a:bodyPr/>
          <a:lstStyle>
            <a:lvl1pPr>
              <a:defRPr>
                <a:solidFill>
                  <a:schemeClr val="bg1"/>
                </a:solidFill>
              </a:defRPr>
            </a:lvl1pPr>
          </a:lstStyle>
          <a:p>
            <a:fld id="{754DB9D4-3BA7-F345-9DD4-188EDF48124F}" type="datetime1">
              <a:rPr lang="de-DE" smtClean="0"/>
              <a:t>31.03.2025</a:t>
            </a:fld>
            <a:endParaRPr lang="de-DE"/>
          </a:p>
        </p:txBody>
      </p:sp>
      <p:sp>
        <p:nvSpPr>
          <p:cNvPr id="5" name="Fußzeilenplatzhalter 4">
            <a:extLst>
              <a:ext uri="{FF2B5EF4-FFF2-40B4-BE49-F238E27FC236}">
                <a16:creationId xmlns:a16="http://schemas.microsoft.com/office/drawing/2014/main" id="{F25CB56D-3F9C-82BF-F995-B900326F7784}"/>
              </a:ext>
            </a:extLst>
          </p:cNvPr>
          <p:cNvSpPr>
            <a:spLocks noGrp="1"/>
          </p:cNvSpPr>
          <p:nvPr>
            <p:ph type="ftr" sz="quarter" idx="11"/>
          </p:nvPr>
        </p:nvSpPr>
        <p:spPr/>
        <p:txBody>
          <a:bodyPr/>
          <a:lstStyle>
            <a:lvl1pPr>
              <a:defRPr>
                <a:solidFill>
                  <a:schemeClr val="bg1"/>
                </a:solidFill>
              </a:defRPr>
            </a:lvl1pPr>
          </a:lstStyle>
          <a:p>
            <a:r>
              <a:rPr lang="de-DE"/>
              <a:t>https://medizinrecht-heynemann.de</a:t>
            </a:r>
            <a:endParaRPr lang="de-DE" dirty="0"/>
          </a:p>
        </p:txBody>
      </p:sp>
      <p:sp>
        <p:nvSpPr>
          <p:cNvPr id="6" name="Foliennummernplatzhalter 5">
            <a:extLst>
              <a:ext uri="{FF2B5EF4-FFF2-40B4-BE49-F238E27FC236}">
                <a16:creationId xmlns:a16="http://schemas.microsoft.com/office/drawing/2014/main" id="{56EF9F1E-CC90-A62D-CF38-8BD97D550287}"/>
              </a:ext>
            </a:extLst>
          </p:cNvPr>
          <p:cNvSpPr>
            <a:spLocks noGrp="1"/>
          </p:cNvSpPr>
          <p:nvPr>
            <p:ph type="sldNum" sz="quarter" idx="12"/>
          </p:nvPr>
        </p:nvSpPr>
        <p:spPr/>
        <p:txBody>
          <a:bodyPr/>
          <a:lstStyle>
            <a:lvl1pPr>
              <a:defRPr>
                <a:solidFill>
                  <a:schemeClr val="bg1"/>
                </a:solidFill>
              </a:defRPr>
            </a:lvl1pPr>
          </a:lstStyle>
          <a:p>
            <a:fld id="{C45FBEE2-050D-3C4B-A393-2809FB5B6F0D}" type="slidenum">
              <a:rPr lang="de-DE" smtClean="0"/>
              <a:pPr/>
              <a:t>‹Nr.›</a:t>
            </a:fld>
            <a:endParaRPr lang="de-DE"/>
          </a:p>
        </p:txBody>
      </p:sp>
      <p:cxnSp>
        <p:nvCxnSpPr>
          <p:cNvPr id="8" name="Gerade Verbindung 7">
            <a:extLst>
              <a:ext uri="{FF2B5EF4-FFF2-40B4-BE49-F238E27FC236}">
                <a16:creationId xmlns:a16="http://schemas.microsoft.com/office/drawing/2014/main" id="{D109F85C-A5A7-095D-986C-8126D49A1FC8}"/>
              </a:ext>
            </a:extLst>
          </p:cNvPr>
          <p:cNvCxnSpPr/>
          <p:nvPr userDrawn="1"/>
        </p:nvCxnSpPr>
        <p:spPr>
          <a:xfrm>
            <a:off x="3007360" y="3137328"/>
            <a:ext cx="246888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0" name="Textplatzhalter 11">
            <a:extLst>
              <a:ext uri="{FF2B5EF4-FFF2-40B4-BE49-F238E27FC236}">
                <a16:creationId xmlns:a16="http://schemas.microsoft.com/office/drawing/2014/main" id="{3599E856-763D-4E31-7D82-C79A9368B9F6}"/>
              </a:ext>
            </a:extLst>
          </p:cNvPr>
          <p:cNvSpPr>
            <a:spLocks noGrp="1"/>
          </p:cNvSpPr>
          <p:nvPr>
            <p:ph type="body" sz="quarter" idx="13" hasCustomPrompt="1"/>
          </p:nvPr>
        </p:nvSpPr>
        <p:spPr>
          <a:xfrm>
            <a:off x="641350" y="1310005"/>
            <a:ext cx="1645285" cy="1989138"/>
          </a:xfrm>
        </p:spPr>
        <p:txBody>
          <a:bodyPr anchor="b">
            <a:noAutofit/>
          </a:bodyPr>
          <a:lstStyle>
            <a:lvl1pPr marL="0" indent="0" algn="r">
              <a:buNone/>
              <a:defRPr sz="12000">
                <a:solidFill>
                  <a:schemeClr val="bg1">
                    <a:alpha val="60408"/>
                  </a:schemeClr>
                </a:solidFill>
                <a:latin typeface="Baskerville" panose="02020502070401020303" pitchFamily="18" charset="0"/>
                <a:ea typeface="Baskerville" panose="02020502070401020303" pitchFamily="18" charset="0"/>
              </a:defRPr>
            </a:lvl1pPr>
            <a:lvl2pPr marL="457200" indent="0">
              <a:buNone/>
              <a:defRPr>
                <a:solidFill>
                  <a:srgbClr val="D43417"/>
                </a:solidFill>
                <a:latin typeface="Baskerville" panose="02020502070401020303" pitchFamily="18" charset="0"/>
                <a:ea typeface="Baskerville" panose="02020502070401020303" pitchFamily="18" charset="0"/>
              </a:defRPr>
            </a:lvl2pPr>
            <a:lvl3pPr marL="914400" indent="0">
              <a:buNone/>
              <a:defRPr>
                <a:solidFill>
                  <a:srgbClr val="D43417"/>
                </a:solidFill>
                <a:latin typeface="Baskerville" panose="02020502070401020303" pitchFamily="18" charset="0"/>
                <a:ea typeface="Baskerville" panose="02020502070401020303" pitchFamily="18" charset="0"/>
              </a:defRPr>
            </a:lvl3pPr>
            <a:lvl4pPr marL="1371600" indent="0">
              <a:buNone/>
              <a:defRPr>
                <a:solidFill>
                  <a:srgbClr val="D43417"/>
                </a:solidFill>
                <a:latin typeface="Baskerville" panose="02020502070401020303" pitchFamily="18" charset="0"/>
                <a:ea typeface="Baskerville" panose="02020502070401020303" pitchFamily="18" charset="0"/>
              </a:defRPr>
            </a:lvl4pPr>
            <a:lvl5pPr marL="1828800" indent="0">
              <a:buNone/>
              <a:defRPr>
                <a:solidFill>
                  <a:srgbClr val="D43417"/>
                </a:solidFill>
                <a:latin typeface="Baskerville" panose="02020502070401020303" pitchFamily="18" charset="0"/>
                <a:ea typeface="Baskerville" panose="02020502070401020303" pitchFamily="18" charset="0"/>
              </a:defRPr>
            </a:lvl5pPr>
          </a:lstStyle>
          <a:p>
            <a:pPr lvl="0"/>
            <a:r>
              <a:rPr lang="de-DE" dirty="0"/>
              <a:t>1</a:t>
            </a:r>
          </a:p>
        </p:txBody>
      </p:sp>
    </p:spTree>
    <p:extLst>
      <p:ext uri="{BB962C8B-B14F-4D97-AF65-F5344CB8AC3E}">
        <p14:creationId xmlns:p14="http://schemas.microsoft.com/office/powerpoint/2010/main" val="1871961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apiteltrenner mit Bi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ECCF05A1-D5BA-B6C3-BDB1-E2B50487AFDC}"/>
              </a:ext>
            </a:extLst>
          </p:cNvPr>
          <p:cNvSpPr/>
          <p:nvPr userDrawn="1"/>
        </p:nvSpPr>
        <p:spPr>
          <a:xfrm>
            <a:off x="0" y="0"/>
            <a:ext cx="12192000" cy="6858000"/>
          </a:xfrm>
          <a:prstGeom prst="rect">
            <a:avLst/>
          </a:prstGeom>
          <a:solidFill>
            <a:srgbClr val="F6F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platzhalter 2">
            <a:extLst>
              <a:ext uri="{FF2B5EF4-FFF2-40B4-BE49-F238E27FC236}">
                <a16:creationId xmlns:a16="http://schemas.microsoft.com/office/drawing/2014/main" id="{EB40831D-89F5-4700-A076-9250C8E9A592}"/>
              </a:ext>
            </a:extLst>
          </p:cNvPr>
          <p:cNvSpPr>
            <a:spLocks noGrp="1"/>
          </p:cNvSpPr>
          <p:nvPr>
            <p:ph type="body" idx="1"/>
          </p:nvPr>
        </p:nvSpPr>
        <p:spPr>
          <a:xfrm>
            <a:off x="1259840" y="5090161"/>
            <a:ext cx="10087610" cy="1076323"/>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dirty="0"/>
              <a:t>Mastertextformat bearbeiten</a:t>
            </a:r>
          </a:p>
        </p:txBody>
      </p:sp>
      <p:sp>
        <p:nvSpPr>
          <p:cNvPr id="4" name="Datumsplatzhalter 3">
            <a:extLst>
              <a:ext uri="{FF2B5EF4-FFF2-40B4-BE49-F238E27FC236}">
                <a16:creationId xmlns:a16="http://schemas.microsoft.com/office/drawing/2014/main" id="{408C4E0E-DD92-911D-02A1-2B43B7671DE2}"/>
              </a:ext>
            </a:extLst>
          </p:cNvPr>
          <p:cNvSpPr>
            <a:spLocks noGrp="1"/>
          </p:cNvSpPr>
          <p:nvPr>
            <p:ph type="dt" sz="half" idx="10"/>
          </p:nvPr>
        </p:nvSpPr>
        <p:spPr/>
        <p:txBody>
          <a:bodyPr/>
          <a:lstStyle/>
          <a:p>
            <a:fld id="{619A1EDD-8D42-E847-B11A-3F54A0DF8F9F}" type="datetime1">
              <a:rPr lang="de-DE" smtClean="0"/>
              <a:t>31.03.2025</a:t>
            </a:fld>
            <a:endParaRPr lang="de-DE"/>
          </a:p>
        </p:txBody>
      </p:sp>
      <p:sp>
        <p:nvSpPr>
          <p:cNvPr id="5" name="Fußzeilenplatzhalter 4">
            <a:extLst>
              <a:ext uri="{FF2B5EF4-FFF2-40B4-BE49-F238E27FC236}">
                <a16:creationId xmlns:a16="http://schemas.microsoft.com/office/drawing/2014/main" id="{F25CB56D-3F9C-82BF-F995-B900326F7784}"/>
              </a:ext>
            </a:extLst>
          </p:cNvPr>
          <p:cNvSpPr>
            <a:spLocks noGrp="1"/>
          </p:cNvSpPr>
          <p:nvPr>
            <p:ph type="ftr" sz="quarter" idx="11"/>
          </p:nvPr>
        </p:nvSpPr>
        <p:spPr/>
        <p:txBody>
          <a:bodyPr/>
          <a:lstStyle/>
          <a:p>
            <a:r>
              <a:rPr lang="de-DE"/>
              <a:t>https://medizinrecht-heynemann.de</a:t>
            </a:r>
          </a:p>
        </p:txBody>
      </p:sp>
      <p:sp>
        <p:nvSpPr>
          <p:cNvPr id="6" name="Foliennummernplatzhalter 5">
            <a:extLst>
              <a:ext uri="{FF2B5EF4-FFF2-40B4-BE49-F238E27FC236}">
                <a16:creationId xmlns:a16="http://schemas.microsoft.com/office/drawing/2014/main" id="{56EF9F1E-CC90-A62D-CF38-8BD97D550287}"/>
              </a:ext>
            </a:extLst>
          </p:cNvPr>
          <p:cNvSpPr>
            <a:spLocks noGrp="1"/>
          </p:cNvSpPr>
          <p:nvPr>
            <p:ph type="sldNum" sz="quarter" idx="12"/>
          </p:nvPr>
        </p:nvSpPr>
        <p:spPr/>
        <p:txBody>
          <a:bodyPr/>
          <a:lstStyle/>
          <a:p>
            <a:fld id="{C45FBEE2-050D-3C4B-A393-2809FB5B6F0D}" type="slidenum">
              <a:rPr lang="de-DE" smtClean="0"/>
              <a:t>‹Nr.›</a:t>
            </a:fld>
            <a:endParaRPr lang="de-DE"/>
          </a:p>
        </p:txBody>
      </p:sp>
      <p:cxnSp>
        <p:nvCxnSpPr>
          <p:cNvPr id="8" name="Gerade Verbindung 7">
            <a:extLst>
              <a:ext uri="{FF2B5EF4-FFF2-40B4-BE49-F238E27FC236}">
                <a16:creationId xmlns:a16="http://schemas.microsoft.com/office/drawing/2014/main" id="{D109F85C-A5A7-095D-986C-8126D49A1FC8}"/>
              </a:ext>
            </a:extLst>
          </p:cNvPr>
          <p:cNvCxnSpPr>
            <a:cxnSpLocks/>
          </p:cNvCxnSpPr>
          <p:nvPr userDrawn="1"/>
        </p:nvCxnSpPr>
        <p:spPr>
          <a:xfrm>
            <a:off x="1346899" y="5025176"/>
            <a:ext cx="2960941" cy="0"/>
          </a:xfrm>
          <a:prstGeom prst="line">
            <a:avLst/>
          </a:prstGeom>
          <a:ln>
            <a:solidFill>
              <a:srgbClr val="D43417"/>
            </a:solidFill>
          </a:ln>
        </p:spPr>
        <p:style>
          <a:lnRef idx="2">
            <a:schemeClr val="accent1"/>
          </a:lnRef>
          <a:fillRef idx="0">
            <a:schemeClr val="accent1"/>
          </a:fillRef>
          <a:effectRef idx="1">
            <a:schemeClr val="accent1"/>
          </a:effectRef>
          <a:fontRef idx="minor">
            <a:schemeClr val="tx1"/>
          </a:fontRef>
        </p:style>
      </p:cxnSp>
      <p:sp>
        <p:nvSpPr>
          <p:cNvPr id="12" name="Bildplatzhalter 11">
            <a:extLst>
              <a:ext uri="{FF2B5EF4-FFF2-40B4-BE49-F238E27FC236}">
                <a16:creationId xmlns:a16="http://schemas.microsoft.com/office/drawing/2014/main" id="{C55C7D46-96B6-6981-E85F-E580EA454744}"/>
              </a:ext>
            </a:extLst>
          </p:cNvPr>
          <p:cNvSpPr>
            <a:spLocks noGrp="1"/>
          </p:cNvSpPr>
          <p:nvPr>
            <p:ph type="pic" sz="quarter" idx="13"/>
          </p:nvPr>
        </p:nvSpPr>
        <p:spPr>
          <a:xfrm>
            <a:off x="0" y="0"/>
            <a:ext cx="12192000" cy="3249613"/>
          </a:xfrm>
          <a:solidFill>
            <a:srgbClr val="585E57"/>
          </a:solidFill>
        </p:spPr>
        <p:txBody>
          <a:bodyPr/>
          <a:lstStyle/>
          <a:p>
            <a:endParaRPr lang="de-DE"/>
          </a:p>
        </p:txBody>
      </p:sp>
      <p:sp>
        <p:nvSpPr>
          <p:cNvPr id="2" name="Titel 1">
            <a:extLst>
              <a:ext uri="{FF2B5EF4-FFF2-40B4-BE49-F238E27FC236}">
                <a16:creationId xmlns:a16="http://schemas.microsoft.com/office/drawing/2014/main" id="{72B213CE-3C60-170A-C8E7-494F60387F1B}"/>
              </a:ext>
            </a:extLst>
          </p:cNvPr>
          <p:cNvSpPr>
            <a:spLocks noGrp="1"/>
          </p:cNvSpPr>
          <p:nvPr>
            <p:ph type="title"/>
          </p:nvPr>
        </p:nvSpPr>
        <p:spPr>
          <a:xfrm>
            <a:off x="1259840" y="3554413"/>
            <a:ext cx="10087610" cy="1411288"/>
          </a:xfrm>
        </p:spPr>
        <p:txBody>
          <a:bodyPr anchor="b">
            <a:normAutofit/>
          </a:bodyPr>
          <a:lstStyle>
            <a:lvl1pPr>
              <a:defRPr sz="4800"/>
            </a:lvl1pPr>
          </a:lstStyle>
          <a:p>
            <a:r>
              <a:rPr lang="de-DE" dirty="0"/>
              <a:t>Mastertitelformat bearbeiten</a:t>
            </a:r>
          </a:p>
        </p:txBody>
      </p:sp>
    </p:spTree>
    <p:extLst>
      <p:ext uri="{BB962C8B-B14F-4D97-AF65-F5344CB8AC3E}">
        <p14:creationId xmlns:p14="http://schemas.microsoft.com/office/powerpoint/2010/main" val="3270316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sv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D319A465-9B08-187D-E57B-E3C77ECCEFE4}"/>
              </a:ext>
            </a:extLst>
          </p:cNvPr>
          <p:cNvSpPr/>
          <p:nvPr userDrawn="1"/>
        </p:nvSpPr>
        <p:spPr>
          <a:xfrm>
            <a:off x="0" y="0"/>
            <a:ext cx="12192000" cy="6176963"/>
          </a:xfrm>
          <a:prstGeom prst="rect">
            <a:avLst/>
          </a:prstGeom>
          <a:solidFill>
            <a:srgbClr val="F6F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platzhalter 1">
            <a:extLst>
              <a:ext uri="{FF2B5EF4-FFF2-40B4-BE49-F238E27FC236}">
                <a16:creationId xmlns:a16="http://schemas.microsoft.com/office/drawing/2014/main" id="{1AF088CA-FA38-0D38-8233-A79621B09B43}"/>
              </a:ext>
            </a:extLst>
          </p:cNvPr>
          <p:cNvSpPr>
            <a:spLocks noGrp="1"/>
          </p:cNvSpPr>
          <p:nvPr>
            <p:ph type="title"/>
          </p:nvPr>
        </p:nvSpPr>
        <p:spPr>
          <a:xfrm>
            <a:off x="838200" y="416563"/>
            <a:ext cx="10515600" cy="1060765"/>
          </a:xfrm>
          <a:prstGeom prst="rect">
            <a:avLst/>
          </a:prstGeom>
        </p:spPr>
        <p:txBody>
          <a:bodyPr vert="horz" lIns="91440" tIns="45720" rIns="91440" bIns="45720" rtlCol="0" anchor="t">
            <a:normAutofit/>
          </a:bodyPr>
          <a:lstStyle/>
          <a:p>
            <a:r>
              <a:rPr lang="de-DE" dirty="0"/>
              <a:t>Mastertitelformat bearbeiten</a:t>
            </a:r>
          </a:p>
        </p:txBody>
      </p:sp>
      <p:sp>
        <p:nvSpPr>
          <p:cNvPr id="3" name="Textplatzhalter 2">
            <a:extLst>
              <a:ext uri="{FF2B5EF4-FFF2-40B4-BE49-F238E27FC236}">
                <a16:creationId xmlns:a16="http://schemas.microsoft.com/office/drawing/2014/main" id="{98D28415-48F0-EC70-9CE3-7B6E47487F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CD06467B-9C61-69E5-78D0-EFC4E55C63F8}"/>
              </a:ext>
            </a:extLst>
          </p:cNvPr>
          <p:cNvSpPr>
            <a:spLocks noGrp="1"/>
          </p:cNvSpPr>
          <p:nvPr>
            <p:ph type="dt" sz="half" idx="2"/>
          </p:nvPr>
        </p:nvSpPr>
        <p:spPr>
          <a:xfrm>
            <a:off x="8940800" y="6356350"/>
            <a:ext cx="2280920" cy="365125"/>
          </a:xfrm>
          <a:prstGeom prst="rect">
            <a:avLst/>
          </a:prstGeom>
        </p:spPr>
        <p:txBody>
          <a:bodyPr vert="horz" lIns="91440" tIns="45720" rIns="91440" bIns="45720" rtlCol="0" anchor="ctr"/>
          <a:lstStyle>
            <a:lvl1pPr algn="r">
              <a:defRPr sz="1100">
                <a:solidFill>
                  <a:schemeClr val="tx1">
                    <a:tint val="82000"/>
                  </a:schemeClr>
                </a:solidFill>
                <a:latin typeface="Arial" panose="020B0604020202020204" pitchFamily="34" charset="0"/>
                <a:cs typeface="Arial" panose="020B0604020202020204" pitchFamily="34" charset="0"/>
              </a:defRPr>
            </a:lvl1pPr>
          </a:lstStyle>
          <a:p>
            <a:fld id="{166BA710-3524-B147-BACC-10074E8DCDF5}" type="datetime1">
              <a:rPr lang="de-DE" smtClean="0"/>
              <a:t>31.03.2025</a:t>
            </a:fld>
            <a:endParaRPr lang="de-DE" dirty="0"/>
          </a:p>
        </p:txBody>
      </p:sp>
      <p:sp>
        <p:nvSpPr>
          <p:cNvPr id="5" name="Fußzeilenplatzhalter 4">
            <a:extLst>
              <a:ext uri="{FF2B5EF4-FFF2-40B4-BE49-F238E27FC236}">
                <a16:creationId xmlns:a16="http://schemas.microsoft.com/office/drawing/2014/main" id="{0B8925DD-BBB5-03ED-3B3C-81DF6503ECDB}"/>
              </a:ext>
            </a:extLst>
          </p:cNvPr>
          <p:cNvSpPr>
            <a:spLocks noGrp="1"/>
          </p:cNvSpPr>
          <p:nvPr>
            <p:ph type="ftr" sz="quarter" idx="3"/>
          </p:nvPr>
        </p:nvSpPr>
        <p:spPr>
          <a:xfrm>
            <a:off x="3583940" y="6356350"/>
            <a:ext cx="5024120" cy="365125"/>
          </a:xfrm>
          <a:prstGeom prst="rect">
            <a:avLst/>
          </a:prstGeom>
        </p:spPr>
        <p:txBody>
          <a:bodyPr vert="horz" lIns="91440" tIns="45720" rIns="91440" bIns="45720" rtlCol="0" anchor="ctr"/>
          <a:lstStyle>
            <a:lvl1pPr algn="ctr">
              <a:defRPr sz="1100">
                <a:solidFill>
                  <a:schemeClr val="tx1">
                    <a:tint val="82000"/>
                  </a:schemeClr>
                </a:solidFill>
                <a:latin typeface="Arial" panose="020B0604020202020204" pitchFamily="34" charset="0"/>
                <a:cs typeface="Arial" panose="020B0604020202020204" pitchFamily="34" charset="0"/>
              </a:defRPr>
            </a:lvl1pPr>
          </a:lstStyle>
          <a:p>
            <a:r>
              <a:rPr lang="de-DE"/>
              <a:t>https://medizinrecht-heynemann.de</a:t>
            </a:r>
            <a:endParaRPr lang="de-DE" dirty="0"/>
          </a:p>
        </p:txBody>
      </p:sp>
      <p:sp>
        <p:nvSpPr>
          <p:cNvPr id="6" name="Foliennummernplatzhalter 5">
            <a:extLst>
              <a:ext uri="{FF2B5EF4-FFF2-40B4-BE49-F238E27FC236}">
                <a16:creationId xmlns:a16="http://schemas.microsoft.com/office/drawing/2014/main" id="{A8E44C81-3F7F-9907-DB6E-6A817E2ED802}"/>
              </a:ext>
            </a:extLst>
          </p:cNvPr>
          <p:cNvSpPr>
            <a:spLocks noGrp="1"/>
          </p:cNvSpPr>
          <p:nvPr>
            <p:ph type="sldNum" sz="quarter" idx="4"/>
          </p:nvPr>
        </p:nvSpPr>
        <p:spPr>
          <a:xfrm>
            <a:off x="11353800" y="6356350"/>
            <a:ext cx="619760" cy="365125"/>
          </a:xfrm>
          <a:prstGeom prst="rect">
            <a:avLst/>
          </a:prstGeom>
        </p:spPr>
        <p:txBody>
          <a:bodyPr vert="horz" lIns="91440" tIns="45720" rIns="91440" bIns="45720" rtlCol="0" anchor="ctr"/>
          <a:lstStyle>
            <a:lvl1pPr algn="r">
              <a:defRPr sz="1100">
                <a:solidFill>
                  <a:srgbClr val="D43417"/>
                </a:solidFill>
                <a:latin typeface="Arial" panose="020B0604020202020204" pitchFamily="34" charset="0"/>
                <a:cs typeface="Arial" panose="020B0604020202020204" pitchFamily="34" charset="0"/>
              </a:defRPr>
            </a:lvl1pPr>
          </a:lstStyle>
          <a:p>
            <a:fld id="{C45FBEE2-050D-3C4B-A393-2809FB5B6F0D}" type="slidenum">
              <a:rPr lang="de-DE" smtClean="0"/>
              <a:pPr/>
              <a:t>‹Nr.›</a:t>
            </a:fld>
            <a:endParaRPr lang="de-DE" dirty="0"/>
          </a:p>
        </p:txBody>
      </p:sp>
      <p:pic>
        <p:nvPicPr>
          <p:cNvPr id="10" name="Grafik 9">
            <a:extLst>
              <a:ext uri="{FF2B5EF4-FFF2-40B4-BE49-F238E27FC236}">
                <a16:creationId xmlns:a16="http://schemas.microsoft.com/office/drawing/2014/main" id="{1496F21E-5D4D-91D0-2318-A157C86A9507}"/>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320040" y="6264275"/>
            <a:ext cx="518160" cy="518160"/>
          </a:xfrm>
          <a:prstGeom prst="rect">
            <a:avLst/>
          </a:prstGeom>
        </p:spPr>
      </p:pic>
      <p:pic>
        <p:nvPicPr>
          <p:cNvPr id="12" name="Grafik 11">
            <a:extLst>
              <a:ext uri="{FF2B5EF4-FFF2-40B4-BE49-F238E27FC236}">
                <a16:creationId xmlns:a16="http://schemas.microsoft.com/office/drawing/2014/main" id="{D5CF42B3-DCA2-7860-D468-34EEA1EFCC6C}"/>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1005840" y="6445746"/>
            <a:ext cx="2292460" cy="155219"/>
          </a:xfrm>
          <a:prstGeom prst="rect">
            <a:avLst/>
          </a:prstGeom>
        </p:spPr>
      </p:pic>
      <p:cxnSp>
        <p:nvCxnSpPr>
          <p:cNvPr id="16" name="Gerade Verbindung 15">
            <a:extLst>
              <a:ext uri="{FF2B5EF4-FFF2-40B4-BE49-F238E27FC236}">
                <a16:creationId xmlns:a16="http://schemas.microsoft.com/office/drawing/2014/main" id="{38C90510-3959-07D1-4BD1-6736B36BF30A}"/>
              </a:ext>
            </a:extLst>
          </p:cNvPr>
          <p:cNvCxnSpPr/>
          <p:nvPr userDrawn="1"/>
        </p:nvCxnSpPr>
        <p:spPr>
          <a:xfrm>
            <a:off x="0" y="6176963"/>
            <a:ext cx="12192000" cy="0"/>
          </a:xfrm>
          <a:prstGeom prst="line">
            <a:avLst/>
          </a:prstGeom>
          <a:ln w="6350">
            <a:solidFill>
              <a:srgbClr val="585E57"/>
            </a:solidFill>
          </a:ln>
        </p:spPr>
        <p:style>
          <a:lnRef idx="2">
            <a:schemeClr val="accent1"/>
          </a:lnRef>
          <a:fillRef idx="0">
            <a:schemeClr val="accent1"/>
          </a:fillRef>
          <a:effectRef idx="1">
            <a:schemeClr val="accent1"/>
          </a:effectRef>
          <a:fontRef idx="minor">
            <a:schemeClr val="tx1"/>
          </a:fontRef>
        </p:style>
      </p:cxnSp>
      <p:cxnSp>
        <p:nvCxnSpPr>
          <p:cNvPr id="17" name="Gerade Verbindung 16">
            <a:extLst>
              <a:ext uri="{FF2B5EF4-FFF2-40B4-BE49-F238E27FC236}">
                <a16:creationId xmlns:a16="http://schemas.microsoft.com/office/drawing/2014/main" id="{76A9C4AF-737D-FFCE-19DC-DEE098CB26C8}"/>
              </a:ext>
            </a:extLst>
          </p:cNvPr>
          <p:cNvCxnSpPr/>
          <p:nvPr userDrawn="1"/>
        </p:nvCxnSpPr>
        <p:spPr>
          <a:xfrm>
            <a:off x="914400" y="1479510"/>
            <a:ext cx="2468880" cy="0"/>
          </a:xfrm>
          <a:prstGeom prst="line">
            <a:avLst/>
          </a:prstGeom>
          <a:ln>
            <a:solidFill>
              <a:srgbClr val="D4341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0054115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1" r:id="rId4"/>
    <p:sldLayoutId id="2147483665" r:id="rId5"/>
    <p:sldLayoutId id="2147483667" r:id="rId6"/>
    <p:sldLayoutId id="2147483662" r:id="rId7"/>
    <p:sldLayoutId id="2147483666" r:id="rId8"/>
    <p:sldLayoutId id="2147483663" r:id="rId9"/>
    <p:sldLayoutId id="2147483650" r:id="rId10"/>
    <p:sldLayoutId id="2147483652" r:id="rId11"/>
    <p:sldLayoutId id="2147483653" r:id="rId12"/>
    <p:sldLayoutId id="2147483654" r:id="rId13"/>
    <p:sldLayoutId id="2147483655" r:id="rId14"/>
    <p:sldLayoutId id="2147483656" r:id="rId15"/>
    <p:sldLayoutId id="2147483657" r:id="rId16"/>
    <p:sldLayoutId id="2147483664" r:id="rId17"/>
    <p:sldLayoutId id="2147483658" r:id="rId18"/>
  </p:sldLayoutIdLst>
  <p:hf hdr="0" dt="0"/>
  <p:txStyles>
    <p:titleStyle>
      <a:lvl1pPr algn="l" defTabSz="914400" rtl="0" eaLnBrk="1" latinLnBrk="0" hangingPunct="1">
        <a:lnSpc>
          <a:spcPct val="90000"/>
        </a:lnSpc>
        <a:spcBef>
          <a:spcPct val="0"/>
        </a:spcBef>
        <a:buNone/>
        <a:defRPr sz="3600" kern="1200">
          <a:solidFill>
            <a:srgbClr val="D43417"/>
          </a:solidFill>
          <a:latin typeface="Baskerville" panose="02020502070401020303" pitchFamily="18" charset="0"/>
          <a:ea typeface="Baskerville" panose="02020502070401020303" pitchFamily="18" charset="0"/>
          <a:cs typeface="Arial" panose="020B0604020202020204" pitchFamily="34" charset="0"/>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rgbClr val="585E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rgbClr val="585E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rgbClr val="585E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rgbClr val="585E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rgbClr val="585E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customXml" Target="../ink/ink2.xml"/><Relationship Id="rId5" Type="http://schemas.openxmlformats.org/officeDocument/2006/relationships/image" Target="../media/image12.png"/><Relationship Id="rId4" Type="http://schemas.openxmlformats.org/officeDocument/2006/relationships/customXml" Target="../ink/ink1.xml"/></Relationships>
</file>

<file path=ppt/slides/_rels/slide10.xml.rels><?xml version="1.0" encoding="UTF-8" standalone="yes"?>
<Relationships xmlns="http://schemas.openxmlformats.org/package/2006/relationships"><Relationship Id="rId3" Type="http://schemas.openxmlformats.org/officeDocument/2006/relationships/customXml" Target="../ink/ink17.xml"/><Relationship Id="rId2" Type="http://schemas.openxmlformats.org/officeDocument/2006/relationships/image" Target="../media/image24.png"/><Relationship Id="rId1" Type="http://schemas.openxmlformats.org/officeDocument/2006/relationships/slideLayout" Target="../slideLayouts/slideLayout10.xml"/><Relationship Id="rId6" Type="http://schemas.openxmlformats.org/officeDocument/2006/relationships/image" Target="../media/image26.png"/><Relationship Id="rId5" Type="http://schemas.openxmlformats.org/officeDocument/2006/relationships/customXml" Target="../ink/ink18.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customXml" Target="../ink/ink19.xml"/><Relationship Id="rId2" Type="http://schemas.openxmlformats.org/officeDocument/2006/relationships/image" Target="../media/image29.png"/><Relationship Id="rId1" Type="http://schemas.openxmlformats.org/officeDocument/2006/relationships/slideLayout" Target="../slideLayouts/slideLayout10.xml"/><Relationship Id="rId6" Type="http://schemas.openxmlformats.org/officeDocument/2006/relationships/image" Target="../media/image31.png"/><Relationship Id="rId5" Type="http://schemas.openxmlformats.org/officeDocument/2006/relationships/customXml" Target="../ink/ink20.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8" Type="http://schemas.openxmlformats.org/officeDocument/2006/relationships/customXml" Target="../ink/ink6.xml"/><Relationship Id="rId3" Type="http://schemas.openxmlformats.org/officeDocument/2006/relationships/image" Target="../media/image120.png"/><Relationship Id="rId7" Type="http://schemas.openxmlformats.org/officeDocument/2006/relationships/image" Target="../media/image14.png"/><Relationship Id="rId2" Type="http://schemas.openxmlformats.org/officeDocument/2006/relationships/customXml" Target="../ink/ink3.xml"/><Relationship Id="rId1" Type="http://schemas.openxmlformats.org/officeDocument/2006/relationships/slideLayout" Target="../slideLayouts/slideLayout10.xml"/><Relationship Id="rId6" Type="http://schemas.openxmlformats.org/officeDocument/2006/relationships/customXml" Target="../ink/ink5.xml"/><Relationship Id="rId5" Type="http://schemas.openxmlformats.org/officeDocument/2006/relationships/image" Target="../media/image13.png"/><Relationship Id="rId4" Type="http://schemas.openxmlformats.org/officeDocument/2006/relationships/customXml" Target="../ink/ink4.xml"/><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customXml" Target="../ink/ink7.xml"/><Relationship Id="rId7" Type="http://schemas.openxmlformats.org/officeDocument/2006/relationships/customXml" Target="../ink/ink9.xml"/><Relationship Id="rId2" Type="http://schemas.openxmlformats.org/officeDocument/2006/relationships/image" Target="../media/image16.png"/><Relationship Id="rId1" Type="http://schemas.openxmlformats.org/officeDocument/2006/relationships/slideLayout" Target="../slideLayouts/slideLayout10.xml"/><Relationship Id="rId6" Type="http://schemas.openxmlformats.org/officeDocument/2006/relationships/image" Target="../media/image150.png"/><Relationship Id="rId5" Type="http://schemas.openxmlformats.org/officeDocument/2006/relationships/customXml" Target="../ink/ink8.xml"/><Relationship Id="rId4" Type="http://schemas.openxmlformats.org/officeDocument/2006/relationships/image" Target="../media/image14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customXml" Target="../ink/ink15.xml"/><Relationship Id="rId3" Type="http://schemas.openxmlformats.org/officeDocument/2006/relationships/customXml" Target="../ink/ink10.xml"/><Relationship Id="rId7" Type="http://schemas.openxmlformats.org/officeDocument/2006/relationships/customXml" Target="../ink/ink12.xml"/><Relationship Id="rId12" Type="http://schemas.openxmlformats.org/officeDocument/2006/relationships/image" Target="../media/image21.png"/><Relationship Id="rId2" Type="http://schemas.openxmlformats.org/officeDocument/2006/relationships/image" Target="../media/image18.png"/><Relationship Id="rId16" Type="http://schemas.openxmlformats.org/officeDocument/2006/relationships/image" Target="../media/image23.png"/><Relationship Id="rId1" Type="http://schemas.openxmlformats.org/officeDocument/2006/relationships/slideLayout" Target="../slideLayouts/slideLayout10.xml"/><Relationship Id="rId6" Type="http://schemas.openxmlformats.org/officeDocument/2006/relationships/image" Target="../media/image180.png"/><Relationship Id="rId11" Type="http://schemas.openxmlformats.org/officeDocument/2006/relationships/customXml" Target="../ink/ink14.xml"/><Relationship Id="rId5" Type="http://schemas.openxmlformats.org/officeDocument/2006/relationships/customXml" Target="../ink/ink11.xml"/><Relationship Id="rId15" Type="http://schemas.openxmlformats.org/officeDocument/2006/relationships/customXml" Target="../ink/ink16.xml"/><Relationship Id="rId10" Type="http://schemas.openxmlformats.org/officeDocument/2006/relationships/image" Target="../media/image20.png"/><Relationship Id="rId4" Type="http://schemas.openxmlformats.org/officeDocument/2006/relationships/image" Target="../media/image170.png"/><Relationship Id="rId9" Type="http://schemas.openxmlformats.org/officeDocument/2006/relationships/customXml" Target="../ink/ink13.xml"/><Relationship Id="rId1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4A7C1-7D81-7623-75B3-B23C58536E93}"/>
            </a:ext>
          </a:extLst>
        </p:cNvPr>
        <p:cNvGrpSpPr/>
        <p:nvPr/>
      </p:nvGrpSpPr>
      <p:grpSpPr>
        <a:xfrm>
          <a:off x="0" y="0"/>
          <a:ext cx="0" cy="0"/>
          <a:chOff x="0" y="0"/>
          <a:chExt cx="0" cy="0"/>
        </a:xfrm>
      </p:grpSpPr>
      <p:pic>
        <p:nvPicPr>
          <p:cNvPr id="9" name="Grafik 8" descr="Ein Bild, das Text, parallel, Büroausstattung, Kreuzworträtsel enthält.&#10;&#10;KI-generierte Inhalte können fehlerhaft sein.">
            <a:extLst>
              <a:ext uri="{FF2B5EF4-FFF2-40B4-BE49-F238E27FC236}">
                <a16:creationId xmlns:a16="http://schemas.microsoft.com/office/drawing/2014/main" id="{9573585B-C710-081B-D403-DB4DAACFFFAD}"/>
              </a:ext>
            </a:extLst>
          </p:cNvPr>
          <p:cNvPicPr>
            <a:picLocks noChangeAspect="1"/>
          </p:cNvPicPr>
          <p:nvPr/>
        </p:nvPicPr>
        <p:blipFill>
          <a:blip r:embed="rId3"/>
          <a:stretch>
            <a:fillRect/>
          </a:stretch>
        </p:blipFill>
        <p:spPr>
          <a:xfrm rot="5400000">
            <a:off x="3140766" y="-3140766"/>
            <a:ext cx="6162261" cy="12443793"/>
          </a:xfrm>
          <a:prstGeom prst="rect">
            <a:avLst/>
          </a:prstGeom>
          <a:noFill/>
        </p:spPr>
      </p:pic>
      <p:sp>
        <p:nvSpPr>
          <p:cNvPr id="2" name="Titel 1">
            <a:extLst>
              <a:ext uri="{FF2B5EF4-FFF2-40B4-BE49-F238E27FC236}">
                <a16:creationId xmlns:a16="http://schemas.microsoft.com/office/drawing/2014/main" id="{BEC947C1-0088-C1B8-41EC-88732EC05537}"/>
              </a:ext>
            </a:extLst>
          </p:cNvPr>
          <p:cNvSpPr>
            <a:spLocks noGrp="1"/>
          </p:cNvSpPr>
          <p:nvPr>
            <p:ph type="ctrTitle"/>
          </p:nvPr>
        </p:nvSpPr>
        <p:spPr>
          <a:xfrm>
            <a:off x="4602163" y="2377440"/>
            <a:ext cx="7589837" cy="1731962"/>
          </a:xfrm>
        </p:spPr>
        <p:txBody>
          <a:bodyPr anchor="ctr">
            <a:normAutofit fontScale="90000"/>
          </a:bodyPr>
          <a:lstStyle/>
          <a:p>
            <a:r>
              <a:rPr lang="de-DE" dirty="0" err="1">
                <a:latin typeface="Arial Narrow" panose="020B0606020202030204" pitchFamily="34" charset="0"/>
              </a:rPr>
              <a:t>MEDeinander</a:t>
            </a:r>
            <a:br>
              <a:rPr lang="de-DE" dirty="0"/>
            </a:br>
            <a:br>
              <a:rPr lang="de-DE" dirty="0"/>
            </a:br>
            <a:r>
              <a:rPr lang="de-DE" sz="2400" dirty="0">
                <a:latin typeface="Arial Narrow" panose="020B0606020202030204" pitchFamily="34" charset="0"/>
              </a:rPr>
              <a:t>2. April 2025 – </a:t>
            </a:r>
            <a:r>
              <a:rPr lang="de-DE" sz="2400">
                <a:latin typeface="Arial Narrow" panose="020B0606020202030204" pitchFamily="34" charset="0"/>
              </a:rPr>
              <a:t>Jörg Heynemann</a:t>
            </a:r>
            <a:endParaRPr lang="de-DE" sz="2400" dirty="0">
              <a:latin typeface="Arial Narrow" panose="020B0606020202030204" pitchFamily="34" charset="0"/>
            </a:endParaRPr>
          </a:p>
        </p:txBody>
      </p:sp>
      <p:sp>
        <p:nvSpPr>
          <p:cNvPr id="3" name="Untertitel 2">
            <a:extLst>
              <a:ext uri="{FF2B5EF4-FFF2-40B4-BE49-F238E27FC236}">
                <a16:creationId xmlns:a16="http://schemas.microsoft.com/office/drawing/2014/main" id="{2130E374-959D-1B17-35BB-C0845E8A9C17}"/>
              </a:ext>
            </a:extLst>
          </p:cNvPr>
          <p:cNvSpPr>
            <a:spLocks noGrp="1"/>
          </p:cNvSpPr>
          <p:nvPr>
            <p:ph type="subTitle" idx="1"/>
          </p:nvPr>
        </p:nvSpPr>
        <p:spPr>
          <a:xfrm>
            <a:off x="4602163" y="4109403"/>
            <a:ext cx="7589837" cy="1731962"/>
          </a:xfrm>
        </p:spPr>
        <p:txBody>
          <a:bodyPr>
            <a:normAutofit/>
          </a:bodyPr>
          <a:lstStyle/>
          <a:p>
            <a:pPr>
              <a:lnSpc>
                <a:spcPct val="110000"/>
              </a:lnSpc>
            </a:pPr>
            <a:r>
              <a:rPr lang="de-DE" b="1" dirty="0"/>
              <a:t>Die elektronisch geführte Patientenakte:</a:t>
            </a:r>
          </a:p>
          <a:p>
            <a:pPr>
              <a:lnSpc>
                <a:spcPct val="110000"/>
              </a:lnSpc>
            </a:pPr>
            <a:r>
              <a:rPr lang="de-DE" b="1" dirty="0"/>
              <a:t>Original und Fälschung !</a:t>
            </a:r>
          </a:p>
          <a:p>
            <a:pPr>
              <a:lnSpc>
                <a:spcPct val="110000"/>
              </a:lnSpc>
            </a:pPr>
            <a:r>
              <a:rPr lang="de-DE" b="1" dirty="0"/>
              <a:t>Welche Rechte haben Patienten</a:t>
            </a:r>
            <a:r>
              <a:rPr lang="de-DE" sz="1700" b="1" dirty="0"/>
              <a:t> ?</a:t>
            </a:r>
          </a:p>
          <a:p>
            <a:pPr>
              <a:lnSpc>
                <a:spcPct val="110000"/>
              </a:lnSpc>
            </a:pPr>
            <a:endParaRPr lang="de-DE" sz="1700" dirty="0"/>
          </a:p>
        </p:txBody>
      </p:sp>
      <p:sp>
        <p:nvSpPr>
          <p:cNvPr id="4" name="Fußzeilenplatzhalter 3">
            <a:extLst>
              <a:ext uri="{FF2B5EF4-FFF2-40B4-BE49-F238E27FC236}">
                <a16:creationId xmlns:a16="http://schemas.microsoft.com/office/drawing/2014/main" id="{5F0770E1-1631-9EB0-6688-F3543410A385}"/>
              </a:ext>
            </a:extLst>
          </p:cNvPr>
          <p:cNvSpPr>
            <a:spLocks noGrp="1"/>
          </p:cNvSpPr>
          <p:nvPr>
            <p:ph type="ftr" sz="quarter" idx="11"/>
          </p:nvPr>
        </p:nvSpPr>
        <p:spPr>
          <a:xfrm>
            <a:off x="3583940" y="6356350"/>
            <a:ext cx="5024120" cy="365125"/>
          </a:xfrm>
        </p:spPr>
        <p:txBody>
          <a:bodyPr anchor="ctr">
            <a:normAutofit/>
          </a:bodyPr>
          <a:lstStyle/>
          <a:p>
            <a:pPr>
              <a:spcAft>
                <a:spcPts val="600"/>
              </a:spcAft>
            </a:pPr>
            <a:r>
              <a:rPr lang="de-DE"/>
              <a:t>https://medizinrecht-heynemann.de</a:t>
            </a:r>
          </a:p>
        </p:txBody>
      </p:sp>
      <p:sp>
        <p:nvSpPr>
          <p:cNvPr id="5" name="Foliennummernplatzhalter 4">
            <a:extLst>
              <a:ext uri="{FF2B5EF4-FFF2-40B4-BE49-F238E27FC236}">
                <a16:creationId xmlns:a16="http://schemas.microsoft.com/office/drawing/2014/main" id="{4B73E386-F26A-52C7-FAE5-281BD2968FD0}"/>
              </a:ext>
            </a:extLst>
          </p:cNvPr>
          <p:cNvSpPr>
            <a:spLocks noGrp="1"/>
          </p:cNvSpPr>
          <p:nvPr>
            <p:ph type="sldNum" sz="quarter" idx="12"/>
          </p:nvPr>
        </p:nvSpPr>
        <p:spPr>
          <a:xfrm>
            <a:off x="11353800" y="6356350"/>
            <a:ext cx="619760" cy="365125"/>
          </a:xfrm>
        </p:spPr>
        <p:txBody>
          <a:bodyPr anchor="ctr">
            <a:normAutofit/>
          </a:bodyPr>
          <a:lstStyle/>
          <a:p>
            <a:pPr>
              <a:spcAft>
                <a:spcPts val="600"/>
              </a:spcAft>
            </a:pPr>
            <a:fld id="{C45FBEE2-050D-3C4B-A393-2809FB5B6F0D}" type="slidenum">
              <a:rPr lang="de-DE" smtClean="0"/>
              <a:pPr>
                <a:spcAft>
                  <a:spcPts val="600"/>
                </a:spcAft>
              </a:pPr>
              <a:t>1</a:t>
            </a:fld>
            <a:endParaRPr lang="de-DE"/>
          </a:p>
        </p:txBody>
      </p:sp>
      <mc:AlternateContent xmlns:mc="http://schemas.openxmlformats.org/markup-compatibility/2006" xmlns:p14="http://schemas.microsoft.com/office/powerpoint/2010/main">
        <mc:Choice Requires="p14">
          <p:contentPart p14:bwMode="auto" r:id="rId4">
            <p14:nvContentPartPr>
              <p14:cNvPr id="6" name="Freihand 5">
                <a:extLst>
                  <a:ext uri="{FF2B5EF4-FFF2-40B4-BE49-F238E27FC236}">
                    <a16:creationId xmlns:a16="http://schemas.microsoft.com/office/drawing/2014/main" id="{1401F80F-0249-326B-3795-983545A53B47}"/>
                  </a:ext>
                </a:extLst>
              </p14:cNvPr>
              <p14:cNvContentPartPr/>
              <p14:nvPr/>
            </p14:nvContentPartPr>
            <p14:xfrm>
              <a:off x="-2363732" y="365483"/>
              <a:ext cx="360" cy="360"/>
            </p14:xfrm>
          </p:contentPart>
        </mc:Choice>
        <mc:Fallback xmlns="">
          <p:pic>
            <p:nvPicPr>
              <p:cNvPr id="6" name="Freihand 5">
                <a:extLst>
                  <a:ext uri="{FF2B5EF4-FFF2-40B4-BE49-F238E27FC236}">
                    <a16:creationId xmlns:a16="http://schemas.microsoft.com/office/drawing/2014/main" id="{1401F80F-0249-326B-3795-983545A53B47}"/>
                  </a:ext>
                </a:extLst>
              </p:cNvPr>
              <p:cNvPicPr/>
              <p:nvPr/>
            </p:nvPicPr>
            <p:blipFill>
              <a:blip r:embed="rId5"/>
              <a:stretch>
                <a:fillRect/>
              </a:stretch>
            </p:blipFill>
            <p:spPr>
              <a:xfrm>
                <a:off x="-2417732" y="257483"/>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Freihand 6">
                <a:extLst>
                  <a:ext uri="{FF2B5EF4-FFF2-40B4-BE49-F238E27FC236}">
                    <a16:creationId xmlns:a16="http://schemas.microsoft.com/office/drawing/2014/main" id="{D1F7E344-98AB-8D93-0D78-8083C862B566}"/>
                  </a:ext>
                </a:extLst>
              </p14:cNvPr>
              <p14:cNvContentPartPr/>
              <p14:nvPr/>
            </p14:nvContentPartPr>
            <p14:xfrm>
              <a:off x="-2363732" y="365483"/>
              <a:ext cx="360" cy="360"/>
            </p14:xfrm>
          </p:contentPart>
        </mc:Choice>
        <mc:Fallback xmlns="">
          <p:pic>
            <p:nvPicPr>
              <p:cNvPr id="7" name="Freihand 6">
                <a:extLst>
                  <a:ext uri="{FF2B5EF4-FFF2-40B4-BE49-F238E27FC236}">
                    <a16:creationId xmlns:a16="http://schemas.microsoft.com/office/drawing/2014/main" id="{D1F7E344-98AB-8D93-0D78-8083C862B566}"/>
                  </a:ext>
                </a:extLst>
              </p:cNvPr>
              <p:cNvPicPr/>
              <p:nvPr/>
            </p:nvPicPr>
            <p:blipFill>
              <a:blip r:embed="rId5"/>
              <a:stretch>
                <a:fillRect/>
              </a:stretch>
            </p:blipFill>
            <p:spPr>
              <a:xfrm>
                <a:off x="-2417732" y="257483"/>
                <a:ext cx="108000" cy="216000"/>
              </a:xfrm>
              <a:prstGeom prst="rect">
                <a:avLst/>
              </a:prstGeom>
            </p:spPr>
          </p:pic>
        </mc:Fallback>
      </mc:AlternateContent>
    </p:spTree>
    <p:extLst>
      <p:ext uri="{BB962C8B-B14F-4D97-AF65-F5344CB8AC3E}">
        <p14:creationId xmlns:p14="http://schemas.microsoft.com/office/powerpoint/2010/main" val="1731018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8F686-9254-A1D2-8092-66A2C19F877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3CEDB6B-2A70-4616-05DB-1C2C130E6B32}"/>
              </a:ext>
            </a:extLst>
          </p:cNvPr>
          <p:cNvSpPr>
            <a:spLocks noGrp="1"/>
          </p:cNvSpPr>
          <p:nvPr>
            <p:ph type="title"/>
          </p:nvPr>
        </p:nvSpPr>
        <p:spPr>
          <a:xfrm>
            <a:off x="838200" y="416563"/>
            <a:ext cx="10817772" cy="1060765"/>
          </a:xfrm>
        </p:spPr>
        <p:txBody>
          <a:bodyPr>
            <a:normAutofit/>
          </a:bodyPr>
          <a:lstStyle/>
          <a:p>
            <a:r>
              <a:rPr lang="de-DE" sz="2800" dirty="0"/>
              <a:t>Elektronische Patientenakte</a:t>
            </a:r>
            <a:br>
              <a:rPr lang="de-DE" sz="2800" dirty="0"/>
            </a:br>
            <a:r>
              <a:rPr lang="de-DE" sz="2800" dirty="0"/>
              <a:t>Änderungs- und Speicherdaten</a:t>
            </a:r>
          </a:p>
        </p:txBody>
      </p:sp>
      <p:sp>
        <p:nvSpPr>
          <p:cNvPr id="4" name="Fußzeilenplatzhalter 3">
            <a:extLst>
              <a:ext uri="{FF2B5EF4-FFF2-40B4-BE49-F238E27FC236}">
                <a16:creationId xmlns:a16="http://schemas.microsoft.com/office/drawing/2014/main" id="{D0169358-B92B-353E-4DB9-DD04BFCC1A9C}"/>
              </a:ext>
            </a:extLst>
          </p:cNvPr>
          <p:cNvSpPr>
            <a:spLocks noGrp="1"/>
          </p:cNvSpPr>
          <p:nvPr>
            <p:ph type="ftr" sz="quarter" idx="11"/>
          </p:nvPr>
        </p:nvSpPr>
        <p:spPr/>
        <p:txBody>
          <a:bodyPr/>
          <a:lstStyle/>
          <a:p>
            <a:r>
              <a:rPr lang="de-DE"/>
              <a:t>https://medizinrecht-heynemann.de</a:t>
            </a:r>
          </a:p>
        </p:txBody>
      </p:sp>
      <p:sp>
        <p:nvSpPr>
          <p:cNvPr id="5" name="Foliennummernplatzhalter 4">
            <a:extLst>
              <a:ext uri="{FF2B5EF4-FFF2-40B4-BE49-F238E27FC236}">
                <a16:creationId xmlns:a16="http://schemas.microsoft.com/office/drawing/2014/main" id="{03225A19-8692-02E8-AB9F-D6E8DABEEAEC}"/>
              </a:ext>
            </a:extLst>
          </p:cNvPr>
          <p:cNvSpPr>
            <a:spLocks noGrp="1"/>
          </p:cNvSpPr>
          <p:nvPr>
            <p:ph type="sldNum" sz="quarter" idx="12"/>
          </p:nvPr>
        </p:nvSpPr>
        <p:spPr/>
        <p:txBody>
          <a:bodyPr/>
          <a:lstStyle/>
          <a:p>
            <a:fld id="{C45FBEE2-050D-3C4B-A393-2809FB5B6F0D}" type="slidenum">
              <a:rPr lang="de-DE" smtClean="0"/>
              <a:t>10</a:t>
            </a:fld>
            <a:endParaRPr lang="de-DE"/>
          </a:p>
        </p:txBody>
      </p:sp>
      <p:sp>
        <p:nvSpPr>
          <p:cNvPr id="10" name="Inhaltsplatzhalter 7">
            <a:extLst>
              <a:ext uri="{FF2B5EF4-FFF2-40B4-BE49-F238E27FC236}">
                <a16:creationId xmlns:a16="http://schemas.microsoft.com/office/drawing/2014/main" id="{6F43D1E4-3C99-E57B-28FE-486C8838E985}"/>
              </a:ext>
            </a:extLst>
          </p:cNvPr>
          <p:cNvSpPr>
            <a:spLocks noGrp="1"/>
          </p:cNvSpPr>
          <p:nvPr>
            <p:ph idx="1"/>
          </p:nvPr>
        </p:nvSpPr>
        <p:spPr>
          <a:xfrm>
            <a:off x="838200" y="1781555"/>
            <a:ext cx="10515600" cy="4395407"/>
          </a:xfrm>
        </p:spPr>
        <p:txBody>
          <a:bodyPr>
            <a:normAutofit/>
          </a:bodyPr>
          <a:lstStyle/>
          <a:p>
            <a:pPr marL="0" indent="0">
              <a:buClr>
                <a:srgbClr val="D43417"/>
              </a:buClr>
              <a:buSzPct val="120000"/>
              <a:buNone/>
            </a:pPr>
            <a:r>
              <a:rPr lang="de-DE" sz="2000" dirty="0">
                <a:solidFill>
                  <a:schemeClr val="tx1"/>
                </a:solidFill>
              </a:rPr>
              <a:t>Datum der Stornierung einer ärztlichen Anordnung</a:t>
            </a:r>
          </a:p>
          <a:p>
            <a:pPr marL="0" indent="0">
              <a:buClr>
                <a:srgbClr val="D43417"/>
              </a:buClr>
              <a:buSzPct val="120000"/>
              <a:buNone/>
            </a:pPr>
            <a:endParaRPr lang="de-DE" sz="2000" dirty="0"/>
          </a:p>
        </p:txBody>
      </p:sp>
      <p:pic>
        <p:nvPicPr>
          <p:cNvPr id="3" name="Grafik 2">
            <a:extLst>
              <a:ext uri="{FF2B5EF4-FFF2-40B4-BE49-F238E27FC236}">
                <a16:creationId xmlns:a16="http://schemas.microsoft.com/office/drawing/2014/main" id="{D736752B-C5A7-CA01-AB89-D1766B06FC59}"/>
              </a:ext>
            </a:extLst>
          </p:cNvPr>
          <p:cNvPicPr>
            <a:picLocks noChangeAspect="1"/>
          </p:cNvPicPr>
          <p:nvPr/>
        </p:nvPicPr>
        <p:blipFill>
          <a:blip r:embed="rId2"/>
          <a:stretch>
            <a:fillRect/>
          </a:stretch>
        </p:blipFill>
        <p:spPr>
          <a:xfrm>
            <a:off x="838200" y="2335079"/>
            <a:ext cx="7932174" cy="3288357"/>
          </a:xfrm>
          <a:prstGeom prst="rect">
            <a:avLst/>
          </a:prstGeom>
        </p:spPr>
      </p:pic>
      <p:sp>
        <p:nvSpPr>
          <p:cNvPr id="6" name="Pfeil: nach unten 5">
            <a:extLst>
              <a:ext uri="{FF2B5EF4-FFF2-40B4-BE49-F238E27FC236}">
                <a16:creationId xmlns:a16="http://schemas.microsoft.com/office/drawing/2014/main" id="{92B21091-1958-E67E-1208-72B0D8E3E30D}"/>
              </a:ext>
            </a:extLst>
          </p:cNvPr>
          <p:cNvSpPr/>
          <p:nvPr/>
        </p:nvSpPr>
        <p:spPr>
          <a:xfrm>
            <a:off x="6587613" y="2262003"/>
            <a:ext cx="363793" cy="1166997"/>
          </a:xfrm>
          <a:prstGeom prst="downArrow">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err="1">
              <a:latin typeface="Arial" panose="020B0604020202020204" pitchFamily="34" charset="0"/>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3">
            <p14:nvContentPartPr>
              <p14:cNvPr id="8" name="Freihand 7">
                <a:extLst>
                  <a:ext uri="{FF2B5EF4-FFF2-40B4-BE49-F238E27FC236}">
                    <a16:creationId xmlns:a16="http://schemas.microsoft.com/office/drawing/2014/main" id="{7F387E5E-64B0-AA3C-5607-BC86E9B59C74}"/>
                  </a:ext>
                </a:extLst>
              </p14:cNvPr>
              <p14:cNvContentPartPr/>
              <p14:nvPr/>
            </p14:nvContentPartPr>
            <p14:xfrm>
              <a:off x="1555738" y="3622021"/>
              <a:ext cx="3100320" cy="720"/>
            </p14:xfrm>
          </p:contentPart>
        </mc:Choice>
        <mc:Fallback xmlns="">
          <p:pic>
            <p:nvPicPr>
              <p:cNvPr id="8" name="Freihand 7">
                <a:extLst>
                  <a:ext uri="{FF2B5EF4-FFF2-40B4-BE49-F238E27FC236}">
                    <a16:creationId xmlns:a16="http://schemas.microsoft.com/office/drawing/2014/main" id="{7F387E5E-64B0-AA3C-5607-BC86E9B59C74}"/>
                  </a:ext>
                </a:extLst>
              </p:cNvPr>
              <p:cNvPicPr/>
              <p:nvPr/>
            </p:nvPicPr>
            <p:blipFill>
              <a:blip r:embed="rId4"/>
              <a:stretch>
                <a:fillRect/>
              </a:stretch>
            </p:blipFill>
            <p:spPr>
              <a:xfrm>
                <a:off x="1501738" y="3406021"/>
                <a:ext cx="320796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Freihand 8">
                <a:extLst>
                  <a:ext uri="{FF2B5EF4-FFF2-40B4-BE49-F238E27FC236}">
                    <a16:creationId xmlns:a16="http://schemas.microsoft.com/office/drawing/2014/main" id="{5850E60D-D39B-7B4A-5662-BEC6B1E5B988}"/>
                  </a:ext>
                </a:extLst>
              </p14:cNvPr>
              <p14:cNvContentPartPr/>
              <p14:nvPr/>
            </p14:nvContentPartPr>
            <p14:xfrm>
              <a:off x="6079858" y="3583501"/>
              <a:ext cx="1451160" cy="110160"/>
            </p14:xfrm>
          </p:contentPart>
        </mc:Choice>
        <mc:Fallback xmlns="">
          <p:pic>
            <p:nvPicPr>
              <p:cNvPr id="9" name="Freihand 8">
                <a:extLst>
                  <a:ext uri="{FF2B5EF4-FFF2-40B4-BE49-F238E27FC236}">
                    <a16:creationId xmlns:a16="http://schemas.microsoft.com/office/drawing/2014/main" id="{5850E60D-D39B-7B4A-5662-BEC6B1E5B988}"/>
                  </a:ext>
                </a:extLst>
              </p:cNvPr>
              <p:cNvPicPr/>
              <p:nvPr/>
            </p:nvPicPr>
            <p:blipFill>
              <a:blip r:embed="rId6"/>
              <a:stretch>
                <a:fillRect/>
              </a:stretch>
            </p:blipFill>
            <p:spPr>
              <a:xfrm>
                <a:off x="6025858" y="3475861"/>
                <a:ext cx="1558800" cy="325800"/>
              </a:xfrm>
              <a:prstGeom prst="rect">
                <a:avLst/>
              </a:prstGeom>
            </p:spPr>
          </p:pic>
        </mc:Fallback>
      </mc:AlternateContent>
    </p:spTree>
    <p:extLst>
      <p:ext uri="{BB962C8B-B14F-4D97-AF65-F5344CB8AC3E}">
        <p14:creationId xmlns:p14="http://schemas.microsoft.com/office/powerpoint/2010/main" val="24970763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ED9EC-0568-61EC-66C4-16DDD279220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073ACDA-B3C1-DE5A-4D90-4E5DD8522CF5}"/>
              </a:ext>
            </a:extLst>
          </p:cNvPr>
          <p:cNvSpPr>
            <a:spLocks noGrp="1"/>
          </p:cNvSpPr>
          <p:nvPr>
            <p:ph type="title"/>
          </p:nvPr>
        </p:nvSpPr>
        <p:spPr>
          <a:xfrm>
            <a:off x="838200" y="416563"/>
            <a:ext cx="10817772" cy="1060765"/>
          </a:xfrm>
        </p:spPr>
        <p:txBody>
          <a:bodyPr>
            <a:normAutofit/>
          </a:bodyPr>
          <a:lstStyle/>
          <a:p>
            <a:r>
              <a:rPr lang="de-DE" sz="2800" dirty="0"/>
              <a:t>Elektronische Patientenakte</a:t>
            </a:r>
            <a:br>
              <a:rPr lang="de-DE" sz="2800" dirty="0"/>
            </a:br>
            <a:r>
              <a:rPr lang="de-DE" sz="2800" dirty="0"/>
              <a:t>Änderungs- und Speicherdaten</a:t>
            </a:r>
          </a:p>
        </p:txBody>
      </p:sp>
      <p:sp>
        <p:nvSpPr>
          <p:cNvPr id="4" name="Fußzeilenplatzhalter 3">
            <a:extLst>
              <a:ext uri="{FF2B5EF4-FFF2-40B4-BE49-F238E27FC236}">
                <a16:creationId xmlns:a16="http://schemas.microsoft.com/office/drawing/2014/main" id="{9EC1D856-95BC-E104-4E1D-0DC2A55903AD}"/>
              </a:ext>
            </a:extLst>
          </p:cNvPr>
          <p:cNvSpPr>
            <a:spLocks noGrp="1"/>
          </p:cNvSpPr>
          <p:nvPr>
            <p:ph type="ftr" sz="quarter" idx="11"/>
          </p:nvPr>
        </p:nvSpPr>
        <p:spPr/>
        <p:txBody>
          <a:bodyPr/>
          <a:lstStyle/>
          <a:p>
            <a:r>
              <a:rPr lang="de-DE"/>
              <a:t>https://medizinrecht-heynemann.de</a:t>
            </a:r>
          </a:p>
        </p:txBody>
      </p:sp>
      <p:sp>
        <p:nvSpPr>
          <p:cNvPr id="5" name="Foliennummernplatzhalter 4">
            <a:extLst>
              <a:ext uri="{FF2B5EF4-FFF2-40B4-BE49-F238E27FC236}">
                <a16:creationId xmlns:a16="http://schemas.microsoft.com/office/drawing/2014/main" id="{1A501264-7DF2-C6F5-C19A-4B72D9802D94}"/>
              </a:ext>
            </a:extLst>
          </p:cNvPr>
          <p:cNvSpPr>
            <a:spLocks noGrp="1"/>
          </p:cNvSpPr>
          <p:nvPr>
            <p:ph type="sldNum" sz="quarter" idx="12"/>
          </p:nvPr>
        </p:nvSpPr>
        <p:spPr/>
        <p:txBody>
          <a:bodyPr/>
          <a:lstStyle/>
          <a:p>
            <a:fld id="{C45FBEE2-050D-3C4B-A393-2809FB5B6F0D}" type="slidenum">
              <a:rPr lang="de-DE" smtClean="0"/>
              <a:t>11</a:t>
            </a:fld>
            <a:endParaRPr lang="de-DE"/>
          </a:p>
        </p:txBody>
      </p:sp>
      <p:sp>
        <p:nvSpPr>
          <p:cNvPr id="10" name="Inhaltsplatzhalter 7">
            <a:extLst>
              <a:ext uri="{FF2B5EF4-FFF2-40B4-BE49-F238E27FC236}">
                <a16:creationId xmlns:a16="http://schemas.microsoft.com/office/drawing/2014/main" id="{C8118D50-7E1D-371C-CECC-08546A28D0B6}"/>
              </a:ext>
            </a:extLst>
          </p:cNvPr>
          <p:cNvSpPr>
            <a:spLocks noGrp="1"/>
          </p:cNvSpPr>
          <p:nvPr>
            <p:ph idx="1"/>
          </p:nvPr>
        </p:nvSpPr>
        <p:spPr>
          <a:xfrm>
            <a:off x="838200" y="1781555"/>
            <a:ext cx="10515600" cy="4395407"/>
          </a:xfrm>
        </p:spPr>
        <p:txBody>
          <a:bodyPr>
            <a:normAutofit/>
          </a:bodyPr>
          <a:lstStyle/>
          <a:p>
            <a:pPr marL="0" indent="0">
              <a:buClr>
                <a:srgbClr val="D43417"/>
              </a:buClr>
              <a:buSzPct val="120000"/>
              <a:buNone/>
            </a:pPr>
            <a:r>
              <a:rPr lang="de-DE" sz="2000" dirty="0"/>
              <a:t>			</a:t>
            </a:r>
            <a:r>
              <a:rPr lang="de-DE" sz="2000" b="1" dirty="0">
                <a:solidFill>
                  <a:schemeClr val="tx1"/>
                </a:solidFill>
              </a:rPr>
              <a:t>Inhalt der Stornierung = Löschung</a:t>
            </a:r>
          </a:p>
          <a:p>
            <a:pPr marL="0" indent="0">
              <a:buClr>
                <a:srgbClr val="D43417"/>
              </a:buClr>
              <a:buSzPct val="120000"/>
              <a:buNone/>
            </a:pPr>
            <a:endParaRPr lang="de-DE" sz="2000" dirty="0"/>
          </a:p>
          <a:p>
            <a:pPr marL="0" indent="0">
              <a:buClr>
                <a:srgbClr val="D43417"/>
              </a:buClr>
              <a:buSzPct val="120000"/>
              <a:buNone/>
            </a:pPr>
            <a:endParaRPr lang="de-DE" sz="2000" dirty="0"/>
          </a:p>
        </p:txBody>
      </p:sp>
      <p:pic>
        <p:nvPicPr>
          <p:cNvPr id="3" name="Grafik 2">
            <a:extLst>
              <a:ext uri="{FF2B5EF4-FFF2-40B4-BE49-F238E27FC236}">
                <a16:creationId xmlns:a16="http://schemas.microsoft.com/office/drawing/2014/main" id="{85E7750F-F8B9-8382-9A78-C98789E61CAB}"/>
              </a:ext>
            </a:extLst>
          </p:cNvPr>
          <p:cNvPicPr>
            <a:picLocks noChangeAspect="1"/>
          </p:cNvPicPr>
          <p:nvPr/>
        </p:nvPicPr>
        <p:blipFill>
          <a:blip r:embed="rId2"/>
          <a:stretch>
            <a:fillRect/>
          </a:stretch>
        </p:blipFill>
        <p:spPr>
          <a:xfrm>
            <a:off x="1119577" y="2350838"/>
            <a:ext cx="8498149" cy="3709413"/>
          </a:xfrm>
          <a:prstGeom prst="rect">
            <a:avLst/>
          </a:prstGeom>
        </p:spPr>
      </p:pic>
      <p:pic>
        <p:nvPicPr>
          <p:cNvPr id="8" name="Grafik 7">
            <a:extLst>
              <a:ext uri="{FF2B5EF4-FFF2-40B4-BE49-F238E27FC236}">
                <a16:creationId xmlns:a16="http://schemas.microsoft.com/office/drawing/2014/main" id="{9EB4DF14-081C-EF61-DB93-3DA8EC7F35D6}"/>
              </a:ext>
            </a:extLst>
          </p:cNvPr>
          <p:cNvPicPr>
            <a:picLocks noChangeAspect="1"/>
          </p:cNvPicPr>
          <p:nvPr/>
        </p:nvPicPr>
        <p:blipFill>
          <a:blip r:embed="rId3"/>
          <a:stretch>
            <a:fillRect/>
          </a:stretch>
        </p:blipFill>
        <p:spPr>
          <a:xfrm>
            <a:off x="4433544" y="2234126"/>
            <a:ext cx="374430" cy="1172797"/>
          </a:xfrm>
          <a:prstGeom prst="rect">
            <a:avLst/>
          </a:prstGeom>
        </p:spPr>
      </p:pic>
    </p:spTree>
    <p:extLst>
      <p:ext uri="{BB962C8B-B14F-4D97-AF65-F5344CB8AC3E}">
        <p14:creationId xmlns:p14="http://schemas.microsoft.com/office/powerpoint/2010/main" val="40086562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4CBCD-E866-E25C-04F1-85A4F1E8245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D201437-F591-9F85-0D4F-1B3E2C939DC7}"/>
              </a:ext>
            </a:extLst>
          </p:cNvPr>
          <p:cNvSpPr>
            <a:spLocks noGrp="1"/>
          </p:cNvSpPr>
          <p:nvPr>
            <p:ph type="title"/>
          </p:nvPr>
        </p:nvSpPr>
        <p:spPr>
          <a:xfrm>
            <a:off x="838200" y="416563"/>
            <a:ext cx="10817772" cy="1060765"/>
          </a:xfrm>
        </p:spPr>
        <p:txBody>
          <a:bodyPr>
            <a:normAutofit/>
          </a:bodyPr>
          <a:lstStyle/>
          <a:p>
            <a:r>
              <a:rPr lang="de-DE" sz="2800" dirty="0"/>
              <a:t>Elektronische Patientenakte</a:t>
            </a:r>
            <a:br>
              <a:rPr lang="de-DE" sz="2800" dirty="0"/>
            </a:br>
            <a:r>
              <a:rPr lang="de-DE" sz="2800" dirty="0"/>
              <a:t>Änderungs- und Speicherdaten</a:t>
            </a:r>
          </a:p>
        </p:txBody>
      </p:sp>
      <p:sp>
        <p:nvSpPr>
          <p:cNvPr id="4" name="Fußzeilenplatzhalter 3">
            <a:extLst>
              <a:ext uri="{FF2B5EF4-FFF2-40B4-BE49-F238E27FC236}">
                <a16:creationId xmlns:a16="http://schemas.microsoft.com/office/drawing/2014/main" id="{95DC6BEC-6306-3D9A-267F-BB3A7FBF254F}"/>
              </a:ext>
            </a:extLst>
          </p:cNvPr>
          <p:cNvSpPr>
            <a:spLocks noGrp="1"/>
          </p:cNvSpPr>
          <p:nvPr>
            <p:ph type="ftr" sz="quarter" idx="11"/>
          </p:nvPr>
        </p:nvSpPr>
        <p:spPr/>
        <p:txBody>
          <a:bodyPr/>
          <a:lstStyle/>
          <a:p>
            <a:r>
              <a:rPr lang="de-DE"/>
              <a:t>https://medizinrecht-heynemann.de</a:t>
            </a:r>
          </a:p>
        </p:txBody>
      </p:sp>
      <p:sp>
        <p:nvSpPr>
          <p:cNvPr id="5" name="Foliennummernplatzhalter 4">
            <a:extLst>
              <a:ext uri="{FF2B5EF4-FFF2-40B4-BE49-F238E27FC236}">
                <a16:creationId xmlns:a16="http://schemas.microsoft.com/office/drawing/2014/main" id="{6AD32137-3B79-D867-0B1A-7F838EF47CE5}"/>
              </a:ext>
            </a:extLst>
          </p:cNvPr>
          <p:cNvSpPr>
            <a:spLocks noGrp="1"/>
          </p:cNvSpPr>
          <p:nvPr>
            <p:ph type="sldNum" sz="quarter" idx="12"/>
          </p:nvPr>
        </p:nvSpPr>
        <p:spPr/>
        <p:txBody>
          <a:bodyPr/>
          <a:lstStyle/>
          <a:p>
            <a:fld id="{C45FBEE2-050D-3C4B-A393-2809FB5B6F0D}" type="slidenum">
              <a:rPr lang="de-DE" smtClean="0"/>
              <a:t>12</a:t>
            </a:fld>
            <a:endParaRPr lang="de-DE"/>
          </a:p>
        </p:txBody>
      </p:sp>
      <p:sp>
        <p:nvSpPr>
          <p:cNvPr id="10" name="Inhaltsplatzhalter 7">
            <a:extLst>
              <a:ext uri="{FF2B5EF4-FFF2-40B4-BE49-F238E27FC236}">
                <a16:creationId xmlns:a16="http://schemas.microsoft.com/office/drawing/2014/main" id="{37A6F466-4400-207C-E150-07D081C7F916}"/>
              </a:ext>
            </a:extLst>
          </p:cNvPr>
          <p:cNvSpPr>
            <a:spLocks noGrp="1"/>
          </p:cNvSpPr>
          <p:nvPr>
            <p:ph idx="1"/>
          </p:nvPr>
        </p:nvSpPr>
        <p:spPr>
          <a:xfrm>
            <a:off x="838200" y="1781555"/>
            <a:ext cx="10515600" cy="4395407"/>
          </a:xfrm>
        </p:spPr>
        <p:txBody>
          <a:bodyPr>
            <a:normAutofit/>
          </a:bodyPr>
          <a:lstStyle/>
          <a:p>
            <a:pPr marL="0" indent="0">
              <a:buClr>
                <a:srgbClr val="D43417"/>
              </a:buClr>
              <a:buSzPct val="120000"/>
              <a:buNone/>
            </a:pPr>
            <a:r>
              <a:rPr lang="de-DE" sz="2000" dirty="0">
                <a:solidFill>
                  <a:schemeClr val="tx1"/>
                </a:solidFill>
              </a:rPr>
              <a:t>Nur mit Kenntnis der Änderungs- und Speicherdaten kann festgestellt werden, ob die Dokumentation zeitnah erfolgte oder verändert wurde.</a:t>
            </a:r>
          </a:p>
          <a:p>
            <a:pPr marL="0" indent="0">
              <a:buClr>
                <a:srgbClr val="D43417"/>
              </a:buClr>
              <a:buSzPct val="120000"/>
              <a:buNone/>
            </a:pPr>
            <a:r>
              <a:rPr lang="de-DE" sz="2000" dirty="0">
                <a:solidFill>
                  <a:schemeClr val="tx1"/>
                </a:solidFill>
              </a:rPr>
              <a:t>Daher sollte § 630g Abs. 2 BGB ergänzt werden:</a:t>
            </a:r>
          </a:p>
          <a:p>
            <a:pPr marL="0" indent="0">
              <a:buClr>
                <a:srgbClr val="D43417"/>
              </a:buClr>
              <a:buSzPct val="120000"/>
              <a:buNone/>
            </a:pPr>
            <a:r>
              <a:rPr lang="de-DE" sz="2000" i="1" dirty="0">
                <a:solidFill>
                  <a:schemeClr val="tx1"/>
                </a:solidFill>
              </a:rPr>
              <a:t>Der Patient kann auch Abschriften der vollständigen elektronischen Patientenakte einschließlich der Änderungs- und Speicherdaten verlangen.</a:t>
            </a:r>
          </a:p>
          <a:p>
            <a:pPr marL="0" indent="0">
              <a:buClr>
                <a:srgbClr val="D43417"/>
              </a:buClr>
              <a:buSzPct val="120000"/>
              <a:buNone/>
            </a:pPr>
            <a:r>
              <a:rPr lang="de-DE" sz="2000" dirty="0">
                <a:solidFill>
                  <a:schemeClr val="tx1"/>
                </a:solidFill>
              </a:rPr>
              <a:t>(laut aktueller BGH </a:t>
            </a:r>
            <a:r>
              <a:rPr lang="de-DE" sz="2000" dirty="0" err="1">
                <a:solidFill>
                  <a:schemeClr val="tx1"/>
                </a:solidFill>
              </a:rPr>
              <a:t>Rspr</a:t>
            </a:r>
            <a:r>
              <a:rPr lang="de-DE" sz="2000" dirty="0">
                <a:solidFill>
                  <a:schemeClr val="tx1"/>
                </a:solidFill>
              </a:rPr>
              <a:t>., Urteil vom 27.04.2021 – VI ZR 84/19 entfaltet die elektronische Dokumentation keine Indizwirkung, wenn es an der Erkennbarkeit nachträglicher Änderungen fehle).</a:t>
            </a:r>
          </a:p>
          <a:p>
            <a:pPr marL="0" indent="0">
              <a:buClr>
                <a:srgbClr val="D43417"/>
              </a:buClr>
              <a:buSzPct val="120000"/>
              <a:buNone/>
            </a:pPr>
            <a:endParaRPr lang="de-DE" sz="2000" dirty="0"/>
          </a:p>
        </p:txBody>
      </p:sp>
    </p:spTree>
    <p:extLst>
      <p:ext uri="{BB962C8B-B14F-4D97-AF65-F5344CB8AC3E}">
        <p14:creationId xmlns:p14="http://schemas.microsoft.com/office/powerpoint/2010/main" val="39175869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2B195-3B23-6F47-7219-14AEF8C5E1D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8BAF089-5F88-97A2-B5DB-1D00AB14DE7D}"/>
              </a:ext>
            </a:extLst>
          </p:cNvPr>
          <p:cNvSpPr>
            <a:spLocks noGrp="1"/>
          </p:cNvSpPr>
          <p:nvPr>
            <p:ph type="title"/>
          </p:nvPr>
        </p:nvSpPr>
        <p:spPr>
          <a:xfrm>
            <a:off x="838200" y="416563"/>
            <a:ext cx="10817772" cy="1060765"/>
          </a:xfrm>
        </p:spPr>
        <p:txBody>
          <a:bodyPr>
            <a:normAutofit/>
          </a:bodyPr>
          <a:lstStyle/>
          <a:p>
            <a:r>
              <a:rPr lang="de-DE" sz="2800" dirty="0"/>
              <a:t>Elektronische Patientenakte</a:t>
            </a:r>
            <a:br>
              <a:rPr lang="de-DE" sz="2800" dirty="0"/>
            </a:br>
            <a:r>
              <a:rPr lang="de-DE" sz="2800" dirty="0"/>
              <a:t>Änderungs- und Speicherdaten</a:t>
            </a:r>
          </a:p>
        </p:txBody>
      </p:sp>
      <p:sp>
        <p:nvSpPr>
          <p:cNvPr id="4" name="Fußzeilenplatzhalter 3">
            <a:extLst>
              <a:ext uri="{FF2B5EF4-FFF2-40B4-BE49-F238E27FC236}">
                <a16:creationId xmlns:a16="http://schemas.microsoft.com/office/drawing/2014/main" id="{5220BBBD-BCF5-4F61-2C0E-EB0CD1723180}"/>
              </a:ext>
            </a:extLst>
          </p:cNvPr>
          <p:cNvSpPr>
            <a:spLocks noGrp="1"/>
          </p:cNvSpPr>
          <p:nvPr>
            <p:ph type="ftr" sz="quarter" idx="11"/>
          </p:nvPr>
        </p:nvSpPr>
        <p:spPr/>
        <p:txBody>
          <a:bodyPr/>
          <a:lstStyle/>
          <a:p>
            <a:r>
              <a:rPr lang="de-DE"/>
              <a:t>https://medizinrecht-heynemann.de</a:t>
            </a:r>
          </a:p>
        </p:txBody>
      </p:sp>
      <p:sp>
        <p:nvSpPr>
          <p:cNvPr id="5" name="Foliennummernplatzhalter 4">
            <a:extLst>
              <a:ext uri="{FF2B5EF4-FFF2-40B4-BE49-F238E27FC236}">
                <a16:creationId xmlns:a16="http://schemas.microsoft.com/office/drawing/2014/main" id="{FF676BD3-F2FB-13FF-C5A0-36EE163AA6CE}"/>
              </a:ext>
            </a:extLst>
          </p:cNvPr>
          <p:cNvSpPr>
            <a:spLocks noGrp="1"/>
          </p:cNvSpPr>
          <p:nvPr>
            <p:ph type="sldNum" sz="quarter" idx="12"/>
          </p:nvPr>
        </p:nvSpPr>
        <p:spPr/>
        <p:txBody>
          <a:bodyPr/>
          <a:lstStyle/>
          <a:p>
            <a:fld id="{C45FBEE2-050D-3C4B-A393-2809FB5B6F0D}" type="slidenum">
              <a:rPr lang="de-DE" smtClean="0"/>
              <a:t>13</a:t>
            </a:fld>
            <a:endParaRPr lang="de-DE"/>
          </a:p>
        </p:txBody>
      </p:sp>
      <p:pic>
        <p:nvPicPr>
          <p:cNvPr id="3" name="Inhaltsplatzhalter 2">
            <a:extLst>
              <a:ext uri="{FF2B5EF4-FFF2-40B4-BE49-F238E27FC236}">
                <a16:creationId xmlns:a16="http://schemas.microsoft.com/office/drawing/2014/main" id="{AC11D612-A4C0-A803-43CD-880DA31F61F3}"/>
              </a:ext>
            </a:extLst>
          </p:cNvPr>
          <p:cNvPicPr>
            <a:picLocks noGrp="1" noChangeAspect="1"/>
          </p:cNvPicPr>
          <p:nvPr>
            <p:ph idx="1"/>
          </p:nvPr>
        </p:nvPicPr>
        <p:blipFill>
          <a:blip r:embed="rId2"/>
          <a:stretch>
            <a:fillRect/>
          </a:stretch>
        </p:blipFill>
        <p:spPr>
          <a:xfrm>
            <a:off x="1071717" y="1255594"/>
            <a:ext cx="7921579" cy="4783718"/>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Freihand 5">
                <a:extLst>
                  <a:ext uri="{FF2B5EF4-FFF2-40B4-BE49-F238E27FC236}">
                    <a16:creationId xmlns:a16="http://schemas.microsoft.com/office/drawing/2014/main" id="{FCAA1918-E26E-7810-4CF0-06BD16D4C2F4}"/>
                  </a:ext>
                </a:extLst>
              </p14:cNvPr>
              <p14:cNvContentPartPr/>
              <p14:nvPr/>
            </p14:nvContentPartPr>
            <p14:xfrm>
              <a:off x="2671738" y="3811741"/>
              <a:ext cx="68760" cy="360"/>
            </p14:xfrm>
          </p:contentPart>
        </mc:Choice>
        <mc:Fallback xmlns="">
          <p:pic>
            <p:nvPicPr>
              <p:cNvPr id="6" name="Freihand 5">
                <a:extLst>
                  <a:ext uri="{FF2B5EF4-FFF2-40B4-BE49-F238E27FC236}">
                    <a16:creationId xmlns:a16="http://schemas.microsoft.com/office/drawing/2014/main" id="{FCAA1918-E26E-7810-4CF0-06BD16D4C2F4}"/>
                  </a:ext>
                </a:extLst>
              </p:cNvPr>
              <p:cNvPicPr/>
              <p:nvPr/>
            </p:nvPicPr>
            <p:blipFill>
              <a:blip r:embed="rId4"/>
              <a:stretch>
                <a:fillRect/>
              </a:stretch>
            </p:blipFill>
            <p:spPr>
              <a:xfrm>
                <a:off x="2618098" y="3704101"/>
                <a:ext cx="1764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Freihand 7">
                <a:extLst>
                  <a:ext uri="{FF2B5EF4-FFF2-40B4-BE49-F238E27FC236}">
                    <a16:creationId xmlns:a16="http://schemas.microsoft.com/office/drawing/2014/main" id="{F3C2FF8B-2E80-808D-BC0B-19E9BD2E78EF}"/>
                  </a:ext>
                </a:extLst>
              </p14:cNvPr>
              <p14:cNvContentPartPr/>
              <p14:nvPr/>
            </p14:nvContentPartPr>
            <p14:xfrm>
              <a:off x="1876138" y="3800221"/>
              <a:ext cx="1140840" cy="720"/>
            </p14:xfrm>
          </p:contentPart>
        </mc:Choice>
        <mc:Fallback xmlns="">
          <p:pic>
            <p:nvPicPr>
              <p:cNvPr id="8" name="Freihand 7">
                <a:extLst>
                  <a:ext uri="{FF2B5EF4-FFF2-40B4-BE49-F238E27FC236}">
                    <a16:creationId xmlns:a16="http://schemas.microsoft.com/office/drawing/2014/main" id="{F3C2FF8B-2E80-808D-BC0B-19E9BD2E78EF}"/>
                  </a:ext>
                </a:extLst>
              </p:cNvPr>
              <p:cNvPicPr/>
              <p:nvPr/>
            </p:nvPicPr>
            <p:blipFill>
              <a:blip r:embed="rId6"/>
              <a:stretch>
                <a:fillRect/>
              </a:stretch>
            </p:blipFill>
            <p:spPr>
              <a:xfrm>
                <a:off x="1822138" y="3584221"/>
                <a:ext cx="1248480" cy="432000"/>
              </a:xfrm>
              <a:prstGeom prst="rect">
                <a:avLst/>
              </a:prstGeom>
            </p:spPr>
          </p:pic>
        </mc:Fallback>
      </mc:AlternateContent>
    </p:spTree>
    <p:extLst>
      <p:ext uri="{BB962C8B-B14F-4D97-AF65-F5344CB8AC3E}">
        <p14:creationId xmlns:p14="http://schemas.microsoft.com/office/powerpoint/2010/main" val="29381373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36069-AD30-3BF7-1A16-AEC4F525D02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4761FD1-6351-BB56-CA09-0C06424ED88F}"/>
              </a:ext>
            </a:extLst>
          </p:cNvPr>
          <p:cNvSpPr>
            <a:spLocks noGrp="1"/>
          </p:cNvSpPr>
          <p:nvPr>
            <p:ph type="title"/>
          </p:nvPr>
        </p:nvSpPr>
        <p:spPr>
          <a:xfrm>
            <a:off x="838200" y="416563"/>
            <a:ext cx="10817772" cy="1060765"/>
          </a:xfrm>
        </p:spPr>
        <p:txBody>
          <a:bodyPr>
            <a:normAutofit/>
          </a:bodyPr>
          <a:lstStyle/>
          <a:p>
            <a:r>
              <a:rPr lang="de-DE" sz="2800" dirty="0"/>
              <a:t>Elektronische Patientenakte</a:t>
            </a:r>
            <a:br>
              <a:rPr lang="de-DE" sz="2800" dirty="0"/>
            </a:br>
            <a:r>
              <a:rPr lang="de-DE" sz="2800" dirty="0"/>
              <a:t>Änderungs- und Speicherdaten</a:t>
            </a:r>
          </a:p>
        </p:txBody>
      </p:sp>
      <p:sp>
        <p:nvSpPr>
          <p:cNvPr id="4" name="Fußzeilenplatzhalter 3">
            <a:extLst>
              <a:ext uri="{FF2B5EF4-FFF2-40B4-BE49-F238E27FC236}">
                <a16:creationId xmlns:a16="http://schemas.microsoft.com/office/drawing/2014/main" id="{58FBCB7D-AA6D-03BB-5FC3-55AD9D09FE30}"/>
              </a:ext>
            </a:extLst>
          </p:cNvPr>
          <p:cNvSpPr>
            <a:spLocks noGrp="1"/>
          </p:cNvSpPr>
          <p:nvPr>
            <p:ph type="ftr" sz="quarter" idx="11"/>
          </p:nvPr>
        </p:nvSpPr>
        <p:spPr/>
        <p:txBody>
          <a:bodyPr/>
          <a:lstStyle/>
          <a:p>
            <a:r>
              <a:rPr lang="de-DE"/>
              <a:t>https://medizinrecht-heynemann.de</a:t>
            </a:r>
          </a:p>
        </p:txBody>
      </p:sp>
      <p:sp>
        <p:nvSpPr>
          <p:cNvPr id="5" name="Foliennummernplatzhalter 4">
            <a:extLst>
              <a:ext uri="{FF2B5EF4-FFF2-40B4-BE49-F238E27FC236}">
                <a16:creationId xmlns:a16="http://schemas.microsoft.com/office/drawing/2014/main" id="{1FE57560-3B5D-88EB-EAC1-F0E05745BE59}"/>
              </a:ext>
            </a:extLst>
          </p:cNvPr>
          <p:cNvSpPr>
            <a:spLocks noGrp="1"/>
          </p:cNvSpPr>
          <p:nvPr>
            <p:ph type="sldNum" sz="quarter" idx="12"/>
          </p:nvPr>
        </p:nvSpPr>
        <p:spPr/>
        <p:txBody>
          <a:bodyPr/>
          <a:lstStyle/>
          <a:p>
            <a:fld id="{C45FBEE2-050D-3C4B-A393-2809FB5B6F0D}" type="slidenum">
              <a:rPr lang="de-DE" smtClean="0"/>
              <a:t>14</a:t>
            </a:fld>
            <a:endParaRPr lang="de-DE"/>
          </a:p>
        </p:txBody>
      </p:sp>
      <p:sp>
        <p:nvSpPr>
          <p:cNvPr id="10" name="Inhaltsplatzhalter 7">
            <a:extLst>
              <a:ext uri="{FF2B5EF4-FFF2-40B4-BE49-F238E27FC236}">
                <a16:creationId xmlns:a16="http://schemas.microsoft.com/office/drawing/2014/main" id="{D91EBD57-D1E0-B09C-CE8F-4D74A27A1A2E}"/>
              </a:ext>
            </a:extLst>
          </p:cNvPr>
          <p:cNvSpPr>
            <a:spLocks noGrp="1"/>
          </p:cNvSpPr>
          <p:nvPr>
            <p:ph idx="1"/>
          </p:nvPr>
        </p:nvSpPr>
        <p:spPr>
          <a:xfrm>
            <a:off x="838200" y="1781555"/>
            <a:ext cx="10515600" cy="4395407"/>
          </a:xfrm>
        </p:spPr>
        <p:txBody>
          <a:bodyPr>
            <a:normAutofit/>
          </a:bodyPr>
          <a:lstStyle/>
          <a:p>
            <a:pPr marL="0" indent="0">
              <a:buClr>
                <a:srgbClr val="D43417"/>
              </a:buClr>
              <a:buSzPct val="120000"/>
              <a:buNone/>
            </a:pPr>
            <a:r>
              <a:rPr lang="de-DE" sz="2000" dirty="0">
                <a:solidFill>
                  <a:schemeClr val="tx1"/>
                </a:solidFill>
              </a:rPr>
              <a:t>Aus dem Urteil des LG Augsburg vom 23.08.2022:</a:t>
            </a:r>
          </a:p>
          <a:p>
            <a:pPr marL="0" indent="0">
              <a:buClr>
                <a:srgbClr val="D43417"/>
              </a:buClr>
              <a:buSzPct val="120000"/>
              <a:buNone/>
            </a:pPr>
            <a:endParaRPr lang="de-DE" sz="2000" dirty="0">
              <a:solidFill>
                <a:schemeClr val="tx1"/>
              </a:solidFill>
            </a:endParaRPr>
          </a:p>
          <a:p>
            <a:pPr marL="0" indent="0">
              <a:buClr>
                <a:srgbClr val="D43417"/>
              </a:buClr>
              <a:buSzPct val="120000"/>
              <a:buNone/>
            </a:pPr>
            <a:r>
              <a:rPr lang="de-DE" sz="2000" dirty="0">
                <a:solidFill>
                  <a:schemeClr val="tx1"/>
                </a:solidFill>
              </a:rPr>
              <a:t>„Der ersichtlich um Aufklärung bemühte Beklagte gab von sich aus auf die Anlage B 1 angesprochen an, die Eintragung mit dem Kürzel „B“ erst nach Erhalt eines Aufforderungsschreibens der klägerischen Rechtsanwälte angefertigt zu haben und damit 2 Jahre nach der Behandlung. Dies bedeutet nicht, dass die Eintragungen nicht zutreffend sind, wie der Kläger behauptet.“</a:t>
            </a:r>
          </a:p>
          <a:p>
            <a:pPr marL="0" indent="0">
              <a:buClr>
                <a:srgbClr val="D43417"/>
              </a:buClr>
              <a:buSzPct val="120000"/>
              <a:buNone/>
            </a:pPr>
            <a:endParaRPr lang="de-DE" sz="2000" dirty="0"/>
          </a:p>
        </p:txBody>
      </p:sp>
    </p:spTree>
    <p:extLst>
      <p:ext uri="{BB962C8B-B14F-4D97-AF65-F5344CB8AC3E}">
        <p14:creationId xmlns:p14="http://schemas.microsoft.com/office/powerpoint/2010/main" val="17741814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99444-8060-823A-DE50-17C630EE618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50D29D6-DADF-32C5-02A0-8D0F88FA014E}"/>
              </a:ext>
            </a:extLst>
          </p:cNvPr>
          <p:cNvSpPr>
            <a:spLocks noGrp="1"/>
          </p:cNvSpPr>
          <p:nvPr>
            <p:ph type="title"/>
          </p:nvPr>
        </p:nvSpPr>
        <p:spPr>
          <a:xfrm>
            <a:off x="838200" y="416563"/>
            <a:ext cx="10817772" cy="1060765"/>
          </a:xfrm>
        </p:spPr>
        <p:txBody>
          <a:bodyPr>
            <a:normAutofit/>
          </a:bodyPr>
          <a:lstStyle/>
          <a:p>
            <a:r>
              <a:rPr lang="de-DE" sz="2800" dirty="0"/>
              <a:t>Elektronische Patientenakte</a:t>
            </a:r>
            <a:br>
              <a:rPr lang="de-DE" sz="2800" dirty="0"/>
            </a:br>
            <a:r>
              <a:rPr lang="de-DE" sz="2800" dirty="0"/>
              <a:t>Änderungs- und Speicherdaten</a:t>
            </a:r>
          </a:p>
        </p:txBody>
      </p:sp>
      <p:sp>
        <p:nvSpPr>
          <p:cNvPr id="4" name="Fußzeilenplatzhalter 3">
            <a:extLst>
              <a:ext uri="{FF2B5EF4-FFF2-40B4-BE49-F238E27FC236}">
                <a16:creationId xmlns:a16="http://schemas.microsoft.com/office/drawing/2014/main" id="{A4DE3789-7A53-C9B7-3548-03A4514ED909}"/>
              </a:ext>
            </a:extLst>
          </p:cNvPr>
          <p:cNvSpPr>
            <a:spLocks noGrp="1"/>
          </p:cNvSpPr>
          <p:nvPr>
            <p:ph type="ftr" sz="quarter" idx="11"/>
          </p:nvPr>
        </p:nvSpPr>
        <p:spPr/>
        <p:txBody>
          <a:bodyPr/>
          <a:lstStyle/>
          <a:p>
            <a:r>
              <a:rPr lang="de-DE"/>
              <a:t>https://medizinrecht-heynemann.de</a:t>
            </a:r>
          </a:p>
        </p:txBody>
      </p:sp>
      <p:sp>
        <p:nvSpPr>
          <p:cNvPr id="5" name="Foliennummernplatzhalter 4">
            <a:extLst>
              <a:ext uri="{FF2B5EF4-FFF2-40B4-BE49-F238E27FC236}">
                <a16:creationId xmlns:a16="http://schemas.microsoft.com/office/drawing/2014/main" id="{48736F2B-5E6E-C4A6-76FA-B56275C61338}"/>
              </a:ext>
            </a:extLst>
          </p:cNvPr>
          <p:cNvSpPr>
            <a:spLocks noGrp="1"/>
          </p:cNvSpPr>
          <p:nvPr>
            <p:ph type="sldNum" sz="quarter" idx="12"/>
          </p:nvPr>
        </p:nvSpPr>
        <p:spPr/>
        <p:txBody>
          <a:bodyPr/>
          <a:lstStyle/>
          <a:p>
            <a:fld id="{C45FBEE2-050D-3C4B-A393-2809FB5B6F0D}" type="slidenum">
              <a:rPr lang="de-DE" smtClean="0"/>
              <a:t>15</a:t>
            </a:fld>
            <a:endParaRPr lang="de-DE"/>
          </a:p>
        </p:txBody>
      </p:sp>
      <p:sp>
        <p:nvSpPr>
          <p:cNvPr id="10" name="Inhaltsplatzhalter 7">
            <a:extLst>
              <a:ext uri="{FF2B5EF4-FFF2-40B4-BE49-F238E27FC236}">
                <a16:creationId xmlns:a16="http://schemas.microsoft.com/office/drawing/2014/main" id="{35903041-4B56-D3AE-806A-16F10571A2E1}"/>
              </a:ext>
            </a:extLst>
          </p:cNvPr>
          <p:cNvSpPr>
            <a:spLocks noGrp="1"/>
          </p:cNvSpPr>
          <p:nvPr>
            <p:ph idx="1"/>
          </p:nvPr>
        </p:nvSpPr>
        <p:spPr>
          <a:xfrm>
            <a:off x="838200" y="1781555"/>
            <a:ext cx="10515600" cy="4395407"/>
          </a:xfrm>
        </p:spPr>
        <p:txBody>
          <a:bodyPr>
            <a:normAutofit/>
          </a:bodyPr>
          <a:lstStyle/>
          <a:p>
            <a:pPr marL="0" indent="0">
              <a:buClr>
                <a:srgbClr val="D43417"/>
              </a:buClr>
              <a:buSzPct val="120000"/>
              <a:buNone/>
            </a:pPr>
            <a:r>
              <a:rPr lang="de-DE" sz="2000" dirty="0">
                <a:solidFill>
                  <a:schemeClr val="tx1"/>
                </a:solidFill>
              </a:rPr>
              <a:t>Was folgt aus einer nachträglich veränderten (gefälschten) Dokumentation?</a:t>
            </a:r>
          </a:p>
          <a:p>
            <a:pPr marL="0" indent="0">
              <a:buClr>
                <a:srgbClr val="D43417"/>
              </a:buClr>
              <a:buSzPct val="120000"/>
              <a:buNone/>
            </a:pPr>
            <a:r>
              <a:rPr lang="de-DE" sz="2000" b="1" dirty="0">
                <a:solidFill>
                  <a:schemeClr val="tx1"/>
                </a:solidFill>
              </a:rPr>
              <a:t>Gutmann:</a:t>
            </a:r>
            <a:r>
              <a:rPr lang="de-DE" sz="2000" dirty="0">
                <a:solidFill>
                  <a:schemeClr val="tx1"/>
                </a:solidFill>
              </a:rPr>
              <a:t> führt zur Vermutung nach § 630h III BGB (Maßnahme wurde nicht getroffen)</a:t>
            </a:r>
          </a:p>
          <a:p>
            <a:pPr marL="0" indent="0">
              <a:buClr>
                <a:srgbClr val="D43417"/>
              </a:buClr>
              <a:buSzPct val="120000"/>
              <a:buNone/>
            </a:pPr>
            <a:r>
              <a:rPr lang="de-DE" sz="2000" b="1" dirty="0">
                <a:solidFill>
                  <a:schemeClr val="tx1"/>
                </a:solidFill>
              </a:rPr>
              <a:t>von Pentz: </a:t>
            </a:r>
            <a:r>
              <a:rPr lang="de-DE" sz="2000" dirty="0">
                <a:solidFill>
                  <a:schemeClr val="tx1"/>
                </a:solidFill>
              </a:rPr>
              <a:t>„Nein, sie bildet einen tatsächlichen Umstand, den der Tatrichter bei seiner Überzeugungsbildung unter Berücksichtigung des gesamten Inhalts der Verhandlungen und des Ergebnisses der Beweisaufnahme einer umfassenden und sorgfältigen (…), aber auch kritischen Würdigung zu unterziehen hat.“</a:t>
            </a:r>
          </a:p>
          <a:p>
            <a:pPr marL="0" indent="0">
              <a:buClr>
                <a:srgbClr val="D43417"/>
              </a:buClr>
              <a:buSzPct val="120000"/>
              <a:buNone/>
            </a:pPr>
            <a:r>
              <a:rPr lang="de-DE" sz="2000" dirty="0">
                <a:solidFill>
                  <a:schemeClr val="tx1"/>
                </a:solidFill>
              </a:rPr>
              <a:t>Daher BGH Urt. v. 5.12.2023: Der Anwendungsbereich des § 630h Abs. 3 BGB ist nicht erweiternd dahin auszulegen, dass der Inhalt der Patientenakte zugunsten des Patienten als richtig fingiert wird, wenn nicht der Behandelnde das Gegenteil beweist.</a:t>
            </a:r>
          </a:p>
        </p:txBody>
      </p:sp>
    </p:spTree>
    <p:extLst>
      <p:ext uri="{BB962C8B-B14F-4D97-AF65-F5344CB8AC3E}">
        <p14:creationId xmlns:p14="http://schemas.microsoft.com/office/powerpoint/2010/main" val="39683519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8CD35-9FA5-C8EA-BE68-C689F173378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6E93728-61FA-AEDF-05C8-7E5FAE320DFF}"/>
              </a:ext>
            </a:extLst>
          </p:cNvPr>
          <p:cNvSpPr>
            <a:spLocks noGrp="1"/>
          </p:cNvSpPr>
          <p:nvPr>
            <p:ph type="title"/>
          </p:nvPr>
        </p:nvSpPr>
        <p:spPr>
          <a:xfrm>
            <a:off x="838200" y="416563"/>
            <a:ext cx="10817772" cy="1060765"/>
          </a:xfrm>
        </p:spPr>
        <p:txBody>
          <a:bodyPr>
            <a:normAutofit/>
          </a:bodyPr>
          <a:lstStyle/>
          <a:p>
            <a:r>
              <a:rPr lang="de-DE" sz="2800" dirty="0"/>
              <a:t>Elektronische Patientenakte</a:t>
            </a:r>
            <a:br>
              <a:rPr lang="de-DE" sz="2800" dirty="0"/>
            </a:br>
            <a:r>
              <a:rPr lang="de-DE" sz="2800" dirty="0"/>
              <a:t>Änderungs- und Speicherdaten</a:t>
            </a:r>
          </a:p>
        </p:txBody>
      </p:sp>
      <p:sp>
        <p:nvSpPr>
          <p:cNvPr id="4" name="Fußzeilenplatzhalter 3">
            <a:extLst>
              <a:ext uri="{FF2B5EF4-FFF2-40B4-BE49-F238E27FC236}">
                <a16:creationId xmlns:a16="http://schemas.microsoft.com/office/drawing/2014/main" id="{4444DCDC-7A73-8892-845A-15167CF1A902}"/>
              </a:ext>
            </a:extLst>
          </p:cNvPr>
          <p:cNvSpPr>
            <a:spLocks noGrp="1"/>
          </p:cNvSpPr>
          <p:nvPr>
            <p:ph type="ftr" sz="quarter" idx="11"/>
          </p:nvPr>
        </p:nvSpPr>
        <p:spPr/>
        <p:txBody>
          <a:bodyPr/>
          <a:lstStyle/>
          <a:p>
            <a:r>
              <a:rPr lang="de-DE"/>
              <a:t>https://medizinrecht-heynemann.de</a:t>
            </a:r>
          </a:p>
        </p:txBody>
      </p:sp>
      <p:sp>
        <p:nvSpPr>
          <p:cNvPr id="5" name="Foliennummernplatzhalter 4">
            <a:extLst>
              <a:ext uri="{FF2B5EF4-FFF2-40B4-BE49-F238E27FC236}">
                <a16:creationId xmlns:a16="http://schemas.microsoft.com/office/drawing/2014/main" id="{26EA7BB4-3E2D-20F3-4F69-F0AC45D73B21}"/>
              </a:ext>
            </a:extLst>
          </p:cNvPr>
          <p:cNvSpPr>
            <a:spLocks noGrp="1"/>
          </p:cNvSpPr>
          <p:nvPr>
            <p:ph type="sldNum" sz="quarter" idx="12"/>
          </p:nvPr>
        </p:nvSpPr>
        <p:spPr/>
        <p:txBody>
          <a:bodyPr/>
          <a:lstStyle/>
          <a:p>
            <a:fld id="{C45FBEE2-050D-3C4B-A393-2809FB5B6F0D}" type="slidenum">
              <a:rPr lang="de-DE" smtClean="0"/>
              <a:t>16</a:t>
            </a:fld>
            <a:endParaRPr lang="de-DE"/>
          </a:p>
        </p:txBody>
      </p:sp>
      <p:sp>
        <p:nvSpPr>
          <p:cNvPr id="10" name="Inhaltsplatzhalter 7">
            <a:extLst>
              <a:ext uri="{FF2B5EF4-FFF2-40B4-BE49-F238E27FC236}">
                <a16:creationId xmlns:a16="http://schemas.microsoft.com/office/drawing/2014/main" id="{27A93C59-D60B-4C36-2553-071F24E9F546}"/>
              </a:ext>
            </a:extLst>
          </p:cNvPr>
          <p:cNvSpPr>
            <a:spLocks noGrp="1"/>
          </p:cNvSpPr>
          <p:nvPr>
            <p:ph idx="1"/>
          </p:nvPr>
        </p:nvSpPr>
        <p:spPr>
          <a:xfrm>
            <a:off x="838200" y="1781555"/>
            <a:ext cx="10515600" cy="4395407"/>
          </a:xfrm>
        </p:spPr>
        <p:txBody>
          <a:bodyPr>
            <a:normAutofit lnSpcReduction="10000"/>
          </a:bodyPr>
          <a:lstStyle/>
          <a:p>
            <a:pPr marL="0" indent="0">
              <a:buClr>
                <a:srgbClr val="D43417"/>
              </a:buClr>
              <a:buSzPct val="120000"/>
              <a:buNone/>
            </a:pPr>
            <a:r>
              <a:rPr lang="de-DE" sz="2000" dirty="0">
                <a:solidFill>
                  <a:schemeClr val="tx1"/>
                </a:solidFill>
              </a:rPr>
              <a:t>weiterer laufender Fall: LG Berlin – 13 O 131/21</a:t>
            </a:r>
          </a:p>
          <a:p>
            <a:pPr>
              <a:buClr>
                <a:srgbClr val="D43417"/>
              </a:buClr>
              <a:buSzPct val="120000"/>
            </a:pPr>
            <a:r>
              <a:rPr lang="de-DE" sz="2000" dirty="0">
                <a:solidFill>
                  <a:schemeClr val="tx1"/>
                </a:solidFill>
              </a:rPr>
              <a:t>Indikation für gyn. Krebs-OP ist fraglich, weil nur V.a. Krebs.</a:t>
            </a:r>
          </a:p>
          <a:p>
            <a:pPr>
              <a:buClr>
                <a:srgbClr val="D43417"/>
              </a:buClr>
              <a:buSzPct val="120000"/>
            </a:pPr>
            <a:r>
              <a:rPr lang="de-DE" sz="2000" dirty="0">
                <a:solidFill>
                  <a:schemeClr val="tx1"/>
                </a:solidFill>
              </a:rPr>
              <a:t>Bei der OP kommt es zur Darmperforation, mit mehreren Nachoperationen und bleibenden Schäden, u.a. Berufsunfähigkeit. </a:t>
            </a:r>
          </a:p>
          <a:p>
            <a:pPr>
              <a:buClr>
                <a:srgbClr val="D43417"/>
              </a:buClr>
              <a:buSzPct val="120000"/>
            </a:pPr>
            <a:r>
              <a:rPr lang="de-DE" sz="2000" dirty="0">
                <a:solidFill>
                  <a:schemeClr val="tx1"/>
                </a:solidFill>
              </a:rPr>
              <a:t>Pathologie: kein Krebs.</a:t>
            </a:r>
          </a:p>
          <a:p>
            <a:pPr>
              <a:buClr>
                <a:srgbClr val="D43417"/>
              </a:buClr>
              <a:buSzPct val="120000"/>
            </a:pPr>
            <a:r>
              <a:rPr lang="de-DE" sz="2000" dirty="0">
                <a:solidFill>
                  <a:schemeClr val="tx1"/>
                </a:solidFill>
              </a:rPr>
              <a:t>Es gibt 5 OP-Berichte unterschiedlichen Datums und unterschiedlichen Inhalts, der möglicherweise entscheidungserheblich werden kann. </a:t>
            </a:r>
          </a:p>
          <a:p>
            <a:pPr>
              <a:buClr>
                <a:srgbClr val="D43417"/>
              </a:buClr>
              <a:buSzPct val="120000"/>
            </a:pPr>
            <a:r>
              <a:rPr lang="de-DE" sz="2000" dirty="0">
                <a:solidFill>
                  <a:schemeClr val="tx1"/>
                </a:solidFill>
              </a:rPr>
              <a:t>Antrag auf Herausgabe der Änderungs- und Speicherdaten</a:t>
            </a:r>
          </a:p>
          <a:p>
            <a:pPr>
              <a:buClr>
                <a:srgbClr val="D43417"/>
              </a:buClr>
              <a:buSzPct val="120000"/>
            </a:pPr>
            <a:r>
              <a:rPr lang="de-DE" sz="2000" dirty="0">
                <a:solidFill>
                  <a:schemeClr val="tx1"/>
                </a:solidFill>
              </a:rPr>
              <a:t>Gericht lehnt den Antrag ab. Argument: der Sachverständige soll entscheiden, welcher OP-Bericht maßgeblich ist.</a:t>
            </a:r>
          </a:p>
        </p:txBody>
      </p:sp>
    </p:spTree>
    <p:extLst>
      <p:ext uri="{BB962C8B-B14F-4D97-AF65-F5344CB8AC3E}">
        <p14:creationId xmlns:p14="http://schemas.microsoft.com/office/powerpoint/2010/main" val="36250331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A4B32-3B68-2CA4-A50B-C8261A827A8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F67A708-D94A-0A4A-6DF7-080FC366153D}"/>
              </a:ext>
            </a:extLst>
          </p:cNvPr>
          <p:cNvSpPr>
            <a:spLocks noGrp="1"/>
          </p:cNvSpPr>
          <p:nvPr>
            <p:ph type="title"/>
          </p:nvPr>
        </p:nvSpPr>
        <p:spPr>
          <a:xfrm>
            <a:off x="838200" y="416563"/>
            <a:ext cx="10817772" cy="1060765"/>
          </a:xfrm>
        </p:spPr>
        <p:txBody>
          <a:bodyPr>
            <a:normAutofit/>
          </a:bodyPr>
          <a:lstStyle/>
          <a:p>
            <a:r>
              <a:rPr lang="de-DE" sz="2800" dirty="0"/>
              <a:t>Elektronische Patientenakte</a:t>
            </a:r>
            <a:br>
              <a:rPr lang="de-DE" sz="2800" dirty="0"/>
            </a:br>
            <a:r>
              <a:rPr lang="de-DE" sz="2800" dirty="0"/>
              <a:t>Änderungs- und Speicherdaten</a:t>
            </a:r>
          </a:p>
        </p:txBody>
      </p:sp>
      <p:sp>
        <p:nvSpPr>
          <p:cNvPr id="4" name="Fußzeilenplatzhalter 3">
            <a:extLst>
              <a:ext uri="{FF2B5EF4-FFF2-40B4-BE49-F238E27FC236}">
                <a16:creationId xmlns:a16="http://schemas.microsoft.com/office/drawing/2014/main" id="{204FD4CE-AABC-67BE-C71E-4DA87D98E7F7}"/>
              </a:ext>
            </a:extLst>
          </p:cNvPr>
          <p:cNvSpPr>
            <a:spLocks noGrp="1"/>
          </p:cNvSpPr>
          <p:nvPr>
            <p:ph type="ftr" sz="quarter" idx="11"/>
          </p:nvPr>
        </p:nvSpPr>
        <p:spPr/>
        <p:txBody>
          <a:bodyPr/>
          <a:lstStyle/>
          <a:p>
            <a:r>
              <a:rPr lang="de-DE"/>
              <a:t>https://medizinrecht-heynemann.de</a:t>
            </a:r>
          </a:p>
        </p:txBody>
      </p:sp>
      <p:sp>
        <p:nvSpPr>
          <p:cNvPr id="5" name="Foliennummernplatzhalter 4">
            <a:extLst>
              <a:ext uri="{FF2B5EF4-FFF2-40B4-BE49-F238E27FC236}">
                <a16:creationId xmlns:a16="http://schemas.microsoft.com/office/drawing/2014/main" id="{9B0B88C3-1F4B-6ACB-8C6A-7CBC8E69063F}"/>
              </a:ext>
            </a:extLst>
          </p:cNvPr>
          <p:cNvSpPr>
            <a:spLocks noGrp="1"/>
          </p:cNvSpPr>
          <p:nvPr>
            <p:ph type="sldNum" sz="quarter" idx="12"/>
          </p:nvPr>
        </p:nvSpPr>
        <p:spPr/>
        <p:txBody>
          <a:bodyPr/>
          <a:lstStyle/>
          <a:p>
            <a:fld id="{C45FBEE2-050D-3C4B-A393-2809FB5B6F0D}" type="slidenum">
              <a:rPr lang="de-DE" smtClean="0"/>
              <a:t>17</a:t>
            </a:fld>
            <a:endParaRPr lang="de-DE"/>
          </a:p>
        </p:txBody>
      </p:sp>
      <p:sp>
        <p:nvSpPr>
          <p:cNvPr id="10" name="Inhaltsplatzhalter 7">
            <a:extLst>
              <a:ext uri="{FF2B5EF4-FFF2-40B4-BE49-F238E27FC236}">
                <a16:creationId xmlns:a16="http://schemas.microsoft.com/office/drawing/2014/main" id="{8AEA9BEF-18F4-7711-5687-588995FD9982}"/>
              </a:ext>
            </a:extLst>
          </p:cNvPr>
          <p:cNvSpPr>
            <a:spLocks noGrp="1"/>
          </p:cNvSpPr>
          <p:nvPr>
            <p:ph idx="1"/>
          </p:nvPr>
        </p:nvSpPr>
        <p:spPr>
          <a:xfrm>
            <a:off x="838200" y="1781555"/>
            <a:ext cx="10515600" cy="4395407"/>
          </a:xfrm>
        </p:spPr>
        <p:txBody>
          <a:bodyPr>
            <a:normAutofit/>
          </a:bodyPr>
          <a:lstStyle/>
          <a:p>
            <a:pPr marL="0" indent="0">
              <a:buClr>
                <a:srgbClr val="D43417"/>
              </a:buClr>
              <a:buSzPct val="120000"/>
              <a:buNone/>
            </a:pPr>
            <a:r>
              <a:rPr lang="de-DE" sz="2000" dirty="0">
                <a:solidFill>
                  <a:schemeClr val="tx1"/>
                </a:solidFill>
              </a:rPr>
              <a:t>weiterer laufender Fall: LG Berlin – 13 O 131/21</a:t>
            </a:r>
          </a:p>
          <a:p>
            <a:pPr>
              <a:buClr>
                <a:srgbClr val="D43417"/>
              </a:buClr>
              <a:buSzPct val="120000"/>
            </a:pPr>
            <a:r>
              <a:rPr lang="de-DE" sz="2000" dirty="0">
                <a:solidFill>
                  <a:schemeClr val="tx1"/>
                </a:solidFill>
              </a:rPr>
              <a:t>Ich halte diese Vorgehensweise für falsch! Diese kann allenfalls dadurch „geheilt“ werden, wenn der Sachverständige alternativ, jeweils zu den unterschiedlichen OP-Berichten Stellung nimmt. Dann könnte man nachträglich noch anhand der Änderungs- und Speicherdaten die Beurteilung für den maßgeblichen OP-Bericht feststellen. </a:t>
            </a:r>
          </a:p>
          <a:p>
            <a:pPr>
              <a:buClr>
                <a:srgbClr val="D43417"/>
              </a:buClr>
              <a:buSzPct val="120000"/>
            </a:pPr>
            <a:r>
              <a:rPr lang="de-DE" sz="2000" dirty="0">
                <a:solidFill>
                  <a:schemeClr val="tx1"/>
                </a:solidFill>
              </a:rPr>
              <a:t>Simmler (ZMGR 2025, 17f.) listet „Beispiele zweifelhafter Dokumentation“ auf, darunter:</a:t>
            </a:r>
          </a:p>
          <a:p>
            <a:pPr>
              <a:buClr>
                <a:srgbClr val="D43417"/>
              </a:buClr>
              <a:buSzPct val="120000"/>
            </a:pPr>
            <a:r>
              <a:rPr lang="de-DE" sz="2000" dirty="0">
                <a:solidFill>
                  <a:schemeClr val="tx1"/>
                </a:solidFill>
              </a:rPr>
              <a:t>„ebenso bei mehreren inhaltlich unterschiedlichen Ausdrucken aus „derselben“ Dokumentation.</a:t>
            </a:r>
          </a:p>
        </p:txBody>
      </p:sp>
    </p:spTree>
    <p:extLst>
      <p:ext uri="{BB962C8B-B14F-4D97-AF65-F5344CB8AC3E}">
        <p14:creationId xmlns:p14="http://schemas.microsoft.com/office/powerpoint/2010/main" val="36194754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BA311-145A-A230-703E-1BB75E4A1FF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74CC56B-EEEE-731A-5F74-449F6F602BC5}"/>
              </a:ext>
            </a:extLst>
          </p:cNvPr>
          <p:cNvSpPr>
            <a:spLocks noGrp="1"/>
          </p:cNvSpPr>
          <p:nvPr>
            <p:ph type="title"/>
          </p:nvPr>
        </p:nvSpPr>
        <p:spPr>
          <a:xfrm>
            <a:off x="838200" y="416563"/>
            <a:ext cx="10817772" cy="1060765"/>
          </a:xfrm>
        </p:spPr>
        <p:txBody>
          <a:bodyPr>
            <a:normAutofit/>
          </a:bodyPr>
          <a:lstStyle/>
          <a:p>
            <a:r>
              <a:rPr lang="de-DE" sz="2800" dirty="0"/>
              <a:t>Elektronische Patientenakte</a:t>
            </a:r>
            <a:br>
              <a:rPr lang="de-DE" sz="2800" dirty="0"/>
            </a:br>
            <a:r>
              <a:rPr lang="de-DE" sz="2800" dirty="0"/>
              <a:t>Änderungs- und Speicherdaten</a:t>
            </a:r>
          </a:p>
        </p:txBody>
      </p:sp>
      <p:sp>
        <p:nvSpPr>
          <p:cNvPr id="4" name="Fußzeilenplatzhalter 3">
            <a:extLst>
              <a:ext uri="{FF2B5EF4-FFF2-40B4-BE49-F238E27FC236}">
                <a16:creationId xmlns:a16="http://schemas.microsoft.com/office/drawing/2014/main" id="{3875513C-017A-2417-4209-7B2BAF1DC9D7}"/>
              </a:ext>
            </a:extLst>
          </p:cNvPr>
          <p:cNvSpPr>
            <a:spLocks noGrp="1"/>
          </p:cNvSpPr>
          <p:nvPr>
            <p:ph type="ftr" sz="quarter" idx="11"/>
          </p:nvPr>
        </p:nvSpPr>
        <p:spPr/>
        <p:txBody>
          <a:bodyPr/>
          <a:lstStyle/>
          <a:p>
            <a:r>
              <a:rPr lang="de-DE"/>
              <a:t>https://medizinrecht-heynemann.de</a:t>
            </a:r>
          </a:p>
        </p:txBody>
      </p:sp>
      <p:sp>
        <p:nvSpPr>
          <p:cNvPr id="5" name="Foliennummernplatzhalter 4">
            <a:extLst>
              <a:ext uri="{FF2B5EF4-FFF2-40B4-BE49-F238E27FC236}">
                <a16:creationId xmlns:a16="http://schemas.microsoft.com/office/drawing/2014/main" id="{676BC120-14ED-9673-28C8-60FD8C03FF14}"/>
              </a:ext>
            </a:extLst>
          </p:cNvPr>
          <p:cNvSpPr>
            <a:spLocks noGrp="1"/>
          </p:cNvSpPr>
          <p:nvPr>
            <p:ph type="sldNum" sz="quarter" idx="12"/>
          </p:nvPr>
        </p:nvSpPr>
        <p:spPr/>
        <p:txBody>
          <a:bodyPr/>
          <a:lstStyle/>
          <a:p>
            <a:fld id="{C45FBEE2-050D-3C4B-A393-2809FB5B6F0D}" type="slidenum">
              <a:rPr lang="de-DE" smtClean="0"/>
              <a:t>18</a:t>
            </a:fld>
            <a:endParaRPr lang="de-DE"/>
          </a:p>
        </p:txBody>
      </p:sp>
      <p:sp>
        <p:nvSpPr>
          <p:cNvPr id="10" name="Inhaltsplatzhalter 7">
            <a:extLst>
              <a:ext uri="{FF2B5EF4-FFF2-40B4-BE49-F238E27FC236}">
                <a16:creationId xmlns:a16="http://schemas.microsoft.com/office/drawing/2014/main" id="{AAD5B062-BC17-42D4-AD95-C2F17C41179A}"/>
              </a:ext>
            </a:extLst>
          </p:cNvPr>
          <p:cNvSpPr>
            <a:spLocks noGrp="1"/>
          </p:cNvSpPr>
          <p:nvPr>
            <p:ph idx="1"/>
          </p:nvPr>
        </p:nvSpPr>
        <p:spPr>
          <a:xfrm>
            <a:off x="838200" y="1781555"/>
            <a:ext cx="10515600" cy="4395407"/>
          </a:xfrm>
        </p:spPr>
        <p:txBody>
          <a:bodyPr>
            <a:normAutofit/>
          </a:bodyPr>
          <a:lstStyle/>
          <a:p>
            <a:pPr marL="0" indent="0">
              <a:buClr>
                <a:srgbClr val="D43417"/>
              </a:buClr>
              <a:buSzPct val="120000"/>
              <a:buNone/>
            </a:pPr>
            <a:r>
              <a:rPr lang="de-DE" sz="2800" b="1" dirty="0">
                <a:solidFill>
                  <a:schemeClr val="tx1"/>
                </a:solidFill>
              </a:rPr>
              <a:t>Grundlagen</a:t>
            </a:r>
          </a:p>
          <a:p>
            <a:pPr marL="0" indent="0">
              <a:buClr>
                <a:srgbClr val="D43417"/>
              </a:buClr>
              <a:buSzPct val="120000"/>
              <a:buNone/>
            </a:pPr>
            <a:r>
              <a:rPr lang="de-DE" sz="2000" dirty="0">
                <a:solidFill>
                  <a:schemeClr val="tx1"/>
                </a:solidFill>
              </a:rPr>
              <a:t>§ 630 f BGB</a:t>
            </a:r>
          </a:p>
          <a:p>
            <a:pPr marL="0" indent="0">
              <a:buClr>
                <a:srgbClr val="D43417"/>
              </a:buClr>
              <a:buSzPct val="120000"/>
              <a:buNone/>
            </a:pPr>
            <a:r>
              <a:rPr lang="de-DE" sz="2000" dirty="0">
                <a:solidFill>
                  <a:schemeClr val="tx1"/>
                </a:solidFill>
              </a:rPr>
              <a:t>BGH Urt. v. 27.04.2021 VI ZR 84/19</a:t>
            </a:r>
          </a:p>
          <a:p>
            <a:pPr marL="0" indent="0">
              <a:buClr>
                <a:srgbClr val="D43417"/>
              </a:buClr>
              <a:buSzPct val="120000"/>
              <a:buNone/>
            </a:pPr>
            <a:r>
              <a:rPr lang="de-DE" sz="2000" dirty="0">
                <a:solidFill>
                  <a:schemeClr val="tx1"/>
                </a:solidFill>
              </a:rPr>
              <a:t>„Zweifel bestehen an einer elektronischen Dokumentation ohne Kennzeichnung nachträglicher Änderungen, jedenfalls seit Inkrafttreten des § 630f Abs. 1 Satz 2 und 3 BGB. Sie kann keine positive Indizwirkung auslösen, auch wenn der Patient keine greifbaren Anhaltspunkte für eine nachträgliche Änderung vorträgt (wie sollte er auch, wenn die Änderungen nicht nachverfolgbar sind).“ Simmler, ZMGR 2005, 17</a:t>
            </a:r>
          </a:p>
        </p:txBody>
      </p:sp>
    </p:spTree>
    <p:extLst>
      <p:ext uri="{BB962C8B-B14F-4D97-AF65-F5344CB8AC3E}">
        <p14:creationId xmlns:p14="http://schemas.microsoft.com/office/powerpoint/2010/main" val="30191657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E644C-B178-BF41-FDEB-4FD656F7ABC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4DAF27A-E5FB-637D-DF11-D5D3DA321EA0}"/>
              </a:ext>
            </a:extLst>
          </p:cNvPr>
          <p:cNvSpPr>
            <a:spLocks noGrp="1"/>
          </p:cNvSpPr>
          <p:nvPr>
            <p:ph type="title"/>
          </p:nvPr>
        </p:nvSpPr>
        <p:spPr>
          <a:xfrm>
            <a:off x="838200" y="416563"/>
            <a:ext cx="10817772" cy="1060765"/>
          </a:xfrm>
        </p:spPr>
        <p:txBody>
          <a:bodyPr>
            <a:normAutofit/>
          </a:bodyPr>
          <a:lstStyle/>
          <a:p>
            <a:r>
              <a:rPr lang="de-DE" sz="2800" dirty="0"/>
              <a:t>Elektronische Patientenakte</a:t>
            </a:r>
            <a:br>
              <a:rPr lang="de-DE" sz="2800" dirty="0"/>
            </a:br>
            <a:r>
              <a:rPr lang="de-DE" sz="2800" dirty="0"/>
              <a:t>Änderungs- und Speicherdaten</a:t>
            </a:r>
          </a:p>
        </p:txBody>
      </p:sp>
      <p:sp>
        <p:nvSpPr>
          <p:cNvPr id="4" name="Fußzeilenplatzhalter 3">
            <a:extLst>
              <a:ext uri="{FF2B5EF4-FFF2-40B4-BE49-F238E27FC236}">
                <a16:creationId xmlns:a16="http://schemas.microsoft.com/office/drawing/2014/main" id="{25D44784-2D8A-EF5C-DF84-068E33B72E63}"/>
              </a:ext>
            </a:extLst>
          </p:cNvPr>
          <p:cNvSpPr>
            <a:spLocks noGrp="1"/>
          </p:cNvSpPr>
          <p:nvPr>
            <p:ph type="ftr" sz="quarter" idx="11"/>
          </p:nvPr>
        </p:nvSpPr>
        <p:spPr/>
        <p:txBody>
          <a:bodyPr/>
          <a:lstStyle/>
          <a:p>
            <a:r>
              <a:rPr lang="de-DE"/>
              <a:t>https://medizinrecht-heynemann.de</a:t>
            </a:r>
          </a:p>
        </p:txBody>
      </p:sp>
      <p:sp>
        <p:nvSpPr>
          <p:cNvPr id="5" name="Foliennummernplatzhalter 4">
            <a:extLst>
              <a:ext uri="{FF2B5EF4-FFF2-40B4-BE49-F238E27FC236}">
                <a16:creationId xmlns:a16="http://schemas.microsoft.com/office/drawing/2014/main" id="{8FA5118A-1E97-1C67-CEFB-606934B99D3A}"/>
              </a:ext>
            </a:extLst>
          </p:cNvPr>
          <p:cNvSpPr>
            <a:spLocks noGrp="1"/>
          </p:cNvSpPr>
          <p:nvPr>
            <p:ph type="sldNum" sz="quarter" idx="12"/>
          </p:nvPr>
        </p:nvSpPr>
        <p:spPr/>
        <p:txBody>
          <a:bodyPr/>
          <a:lstStyle/>
          <a:p>
            <a:fld id="{C45FBEE2-050D-3C4B-A393-2809FB5B6F0D}" type="slidenum">
              <a:rPr lang="de-DE" smtClean="0"/>
              <a:t>19</a:t>
            </a:fld>
            <a:endParaRPr lang="de-DE"/>
          </a:p>
        </p:txBody>
      </p:sp>
      <p:sp>
        <p:nvSpPr>
          <p:cNvPr id="10" name="Inhaltsplatzhalter 7">
            <a:extLst>
              <a:ext uri="{FF2B5EF4-FFF2-40B4-BE49-F238E27FC236}">
                <a16:creationId xmlns:a16="http://schemas.microsoft.com/office/drawing/2014/main" id="{BDF877CB-02E0-CEB4-7FAC-277A9F842191}"/>
              </a:ext>
            </a:extLst>
          </p:cNvPr>
          <p:cNvSpPr>
            <a:spLocks noGrp="1"/>
          </p:cNvSpPr>
          <p:nvPr>
            <p:ph idx="1"/>
          </p:nvPr>
        </p:nvSpPr>
        <p:spPr>
          <a:xfrm>
            <a:off x="838200" y="1781555"/>
            <a:ext cx="10515600" cy="4395407"/>
          </a:xfrm>
        </p:spPr>
        <p:txBody>
          <a:bodyPr>
            <a:normAutofit/>
          </a:bodyPr>
          <a:lstStyle/>
          <a:p>
            <a:pPr marL="0" indent="0">
              <a:buClr>
                <a:srgbClr val="D43417"/>
              </a:buClr>
              <a:buSzPct val="120000"/>
              <a:buNone/>
            </a:pPr>
            <a:r>
              <a:rPr lang="de-DE" sz="2800" b="1" dirty="0">
                <a:solidFill>
                  <a:schemeClr val="tx1"/>
                </a:solidFill>
              </a:rPr>
              <a:t>Grundlagen</a:t>
            </a:r>
          </a:p>
          <a:p>
            <a:pPr marL="0" indent="0">
              <a:buClr>
                <a:srgbClr val="D43417"/>
              </a:buClr>
              <a:buSzPct val="120000"/>
              <a:buNone/>
            </a:pPr>
            <a:r>
              <a:rPr lang="de-DE" sz="2000" dirty="0">
                <a:solidFill>
                  <a:schemeClr val="tx1"/>
                </a:solidFill>
              </a:rPr>
              <a:t>§ 630 f BGB</a:t>
            </a:r>
          </a:p>
          <a:p>
            <a:pPr marL="0" indent="0">
              <a:buClr>
                <a:srgbClr val="D43417"/>
              </a:buClr>
              <a:buSzPct val="120000"/>
              <a:buNone/>
            </a:pPr>
            <a:r>
              <a:rPr lang="de-DE" sz="2000" dirty="0">
                <a:solidFill>
                  <a:schemeClr val="tx1"/>
                </a:solidFill>
              </a:rPr>
              <a:t>BGH Urt. v. 27.04.2021 VI ZR 84/19 - </a:t>
            </a:r>
            <a:r>
              <a:rPr lang="de-DE" sz="2000" b="1" dirty="0">
                <a:solidFill>
                  <a:schemeClr val="tx1"/>
                </a:solidFill>
              </a:rPr>
              <a:t>Was folgt daraus?</a:t>
            </a:r>
          </a:p>
          <a:p>
            <a:pPr>
              <a:buClr>
                <a:srgbClr val="D43417"/>
              </a:buClr>
              <a:buSzPct val="120000"/>
            </a:pPr>
            <a:r>
              <a:rPr lang="de-DE" sz="2000" dirty="0">
                <a:solidFill>
                  <a:schemeClr val="tx1"/>
                </a:solidFill>
              </a:rPr>
              <a:t>weißt der Behandelnde nicht nach, dass seine elektronische Doku</a:t>
            </a:r>
            <a:r>
              <a:rPr lang="de-DE" sz="2000">
                <a:solidFill>
                  <a:schemeClr val="tx1"/>
                </a:solidFill>
              </a:rPr>
              <a:t>. fälschungssicher </a:t>
            </a:r>
            <a:r>
              <a:rPr lang="de-DE" sz="2000" dirty="0">
                <a:solidFill>
                  <a:schemeClr val="tx1"/>
                </a:solidFill>
              </a:rPr>
              <a:t>ist, entwickelt die Doku. keine Indizwirkung,</a:t>
            </a:r>
          </a:p>
          <a:p>
            <a:pPr>
              <a:buClr>
                <a:srgbClr val="D43417"/>
              </a:buClr>
              <a:buSzPct val="120000"/>
            </a:pPr>
            <a:r>
              <a:rPr lang="de-DE" sz="2000" dirty="0">
                <a:solidFill>
                  <a:schemeClr val="tx1"/>
                </a:solidFill>
              </a:rPr>
              <a:t>der/die Patient/in braucht keine Anhaltspunkte für eine nachträgliche Änderung, um die mangelnde Indizwirkung „durchzusetzen“. </a:t>
            </a:r>
          </a:p>
          <a:p>
            <a:pPr>
              <a:buClr>
                <a:srgbClr val="D43417"/>
              </a:buClr>
              <a:buSzPct val="120000"/>
            </a:pPr>
            <a:r>
              <a:rPr lang="de-DE" sz="2000" dirty="0">
                <a:solidFill>
                  <a:schemeClr val="tx1"/>
                </a:solidFill>
              </a:rPr>
              <a:t>Wie kann eine nachträgliche Änderung identifiziert werden?</a:t>
            </a:r>
          </a:p>
          <a:p>
            <a:pPr marL="0" indent="0">
              <a:buClr>
                <a:srgbClr val="D43417"/>
              </a:buClr>
              <a:buSzPct val="120000"/>
              <a:buNone/>
            </a:pPr>
            <a:endParaRPr lang="de-DE" sz="2000" dirty="0">
              <a:solidFill>
                <a:schemeClr val="tx1"/>
              </a:solidFill>
            </a:endParaRPr>
          </a:p>
        </p:txBody>
      </p:sp>
    </p:spTree>
    <p:extLst>
      <p:ext uri="{BB962C8B-B14F-4D97-AF65-F5344CB8AC3E}">
        <p14:creationId xmlns:p14="http://schemas.microsoft.com/office/powerpoint/2010/main" val="3966792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7E954-4AA0-4836-DEB9-1A511501A37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0EED844-9245-DE48-0C6C-98110E0869DD}"/>
              </a:ext>
            </a:extLst>
          </p:cNvPr>
          <p:cNvSpPr>
            <a:spLocks noGrp="1"/>
          </p:cNvSpPr>
          <p:nvPr>
            <p:ph type="title"/>
          </p:nvPr>
        </p:nvSpPr>
        <p:spPr>
          <a:xfrm>
            <a:off x="439388" y="457200"/>
            <a:ext cx="4476996" cy="1112838"/>
          </a:xfrm>
        </p:spPr>
        <p:txBody>
          <a:bodyPr anchor="t">
            <a:normAutofit fontScale="90000"/>
          </a:bodyPr>
          <a:lstStyle/>
          <a:p>
            <a:pPr>
              <a:lnSpc>
                <a:spcPct val="150000"/>
              </a:lnSpc>
            </a:pPr>
            <a:r>
              <a:rPr lang="de-DE" dirty="0">
                <a:latin typeface="Arial Nova" panose="020B0504020202020204" pitchFamily="34" charset="0"/>
              </a:rPr>
              <a:t>§ 630 f Abs. 1 S. 1 BGB</a:t>
            </a:r>
            <a:br>
              <a:rPr lang="de-DE" dirty="0">
                <a:latin typeface="Arial Nova" panose="020B0504020202020204" pitchFamily="34" charset="0"/>
              </a:rPr>
            </a:br>
            <a:r>
              <a:rPr lang="de-DE" sz="1600" dirty="0">
                <a:latin typeface="Arial Nova" panose="020B0504020202020204" pitchFamily="34" charset="0"/>
              </a:rPr>
              <a:t>„in unmittelbarem zeitlichen Zusammenhang“</a:t>
            </a:r>
          </a:p>
        </p:txBody>
      </p:sp>
      <p:sp>
        <p:nvSpPr>
          <p:cNvPr id="8" name="Textplatzhalter 7">
            <a:extLst>
              <a:ext uri="{FF2B5EF4-FFF2-40B4-BE49-F238E27FC236}">
                <a16:creationId xmlns:a16="http://schemas.microsoft.com/office/drawing/2014/main" id="{674CDC09-AB27-8508-2A47-74F5BDD4E160}"/>
              </a:ext>
            </a:extLst>
          </p:cNvPr>
          <p:cNvSpPr>
            <a:spLocks noGrp="1"/>
          </p:cNvSpPr>
          <p:nvPr>
            <p:ph type="body" sz="half" idx="2"/>
          </p:nvPr>
        </p:nvSpPr>
        <p:spPr>
          <a:xfrm>
            <a:off x="839788" y="1818640"/>
            <a:ext cx="3932237" cy="4050348"/>
          </a:xfrm>
        </p:spPr>
        <p:txBody>
          <a:bodyPr>
            <a:normAutofit/>
          </a:bodyPr>
          <a:lstStyle/>
          <a:p>
            <a:r>
              <a:rPr lang="de-DE" dirty="0"/>
              <a:t> </a:t>
            </a:r>
          </a:p>
        </p:txBody>
      </p:sp>
      <p:sp>
        <p:nvSpPr>
          <p:cNvPr id="6" name="Fußzeilenplatzhalter 5">
            <a:extLst>
              <a:ext uri="{FF2B5EF4-FFF2-40B4-BE49-F238E27FC236}">
                <a16:creationId xmlns:a16="http://schemas.microsoft.com/office/drawing/2014/main" id="{ABBE91A5-CB30-72B0-1B77-4858D719FF9E}"/>
              </a:ext>
            </a:extLst>
          </p:cNvPr>
          <p:cNvSpPr>
            <a:spLocks noGrp="1"/>
          </p:cNvSpPr>
          <p:nvPr>
            <p:ph type="ftr" sz="quarter" idx="11"/>
          </p:nvPr>
        </p:nvSpPr>
        <p:spPr>
          <a:xfrm>
            <a:off x="3583940" y="6356350"/>
            <a:ext cx="5024120" cy="365125"/>
          </a:xfrm>
        </p:spPr>
        <p:txBody>
          <a:bodyPr anchor="ctr">
            <a:normAutofit/>
          </a:bodyPr>
          <a:lstStyle/>
          <a:p>
            <a:pPr>
              <a:spcAft>
                <a:spcPts val="600"/>
              </a:spcAft>
            </a:pPr>
            <a:r>
              <a:rPr lang="de-DE"/>
              <a:t>https://medizinrecht-heynemann.de</a:t>
            </a:r>
          </a:p>
        </p:txBody>
      </p:sp>
      <p:sp>
        <p:nvSpPr>
          <p:cNvPr id="7" name="Foliennummernplatzhalter 6">
            <a:extLst>
              <a:ext uri="{FF2B5EF4-FFF2-40B4-BE49-F238E27FC236}">
                <a16:creationId xmlns:a16="http://schemas.microsoft.com/office/drawing/2014/main" id="{07EA5D93-D008-E864-6267-10351CA64DB5}"/>
              </a:ext>
            </a:extLst>
          </p:cNvPr>
          <p:cNvSpPr>
            <a:spLocks noGrp="1"/>
          </p:cNvSpPr>
          <p:nvPr>
            <p:ph type="sldNum" sz="quarter" idx="12"/>
          </p:nvPr>
        </p:nvSpPr>
        <p:spPr>
          <a:xfrm>
            <a:off x="11353800" y="6356350"/>
            <a:ext cx="619760" cy="365125"/>
          </a:xfrm>
        </p:spPr>
        <p:txBody>
          <a:bodyPr anchor="ctr">
            <a:normAutofit/>
          </a:bodyPr>
          <a:lstStyle/>
          <a:p>
            <a:pPr>
              <a:spcAft>
                <a:spcPts val="600"/>
              </a:spcAft>
            </a:pPr>
            <a:fld id="{C45FBEE2-050D-3C4B-A393-2809FB5B6F0D}" type="slidenum">
              <a:rPr lang="de-DE" smtClean="0"/>
              <a:pPr>
                <a:spcAft>
                  <a:spcPts val="600"/>
                </a:spcAft>
              </a:pPr>
              <a:t>2</a:t>
            </a:fld>
            <a:endParaRPr lang="de-DE"/>
          </a:p>
        </p:txBody>
      </p:sp>
      <p:graphicFrame>
        <p:nvGraphicFramePr>
          <p:cNvPr id="10" name="Textplatzhalter 3">
            <a:extLst>
              <a:ext uri="{FF2B5EF4-FFF2-40B4-BE49-F238E27FC236}">
                <a16:creationId xmlns:a16="http://schemas.microsoft.com/office/drawing/2014/main" id="{2EFF13AC-57CC-3ED0-1D9A-58F13A5377CB}"/>
              </a:ext>
            </a:extLst>
          </p:cNvPr>
          <p:cNvGraphicFramePr/>
          <p:nvPr>
            <p:extLst>
              <p:ext uri="{D42A27DB-BD31-4B8C-83A1-F6EECF244321}">
                <p14:modId xmlns:p14="http://schemas.microsoft.com/office/powerpoint/2010/main" val="3324573064"/>
              </p:ext>
            </p:extLst>
          </p:nvPr>
        </p:nvGraphicFramePr>
        <p:xfrm>
          <a:off x="5183188" y="457201"/>
          <a:ext cx="6172200" cy="5403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5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112CE-6FA4-AA76-1D18-394AFB2E22C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9B656D2-4E97-3218-6DF7-CC0CA6CECAE9}"/>
              </a:ext>
            </a:extLst>
          </p:cNvPr>
          <p:cNvSpPr>
            <a:spLocks noGrp="1"/>
          </p:cNvSpPr>
          <p:nvPr>
            <p:ph type="title"/>
          </p:nvPr>
        </p:nvSpPr>
        <p:spPr>
          <a:xfrm>
            <a:off x="838200" y="416563"/>
            <a:ext cx="10817772" cy="1060765"/>
          </a:xfrm>
        </p:spPr>
        <p:txBody>
          <a:bodyPr>
            <a:normAutofit/>
          </a:bodyPr>
          <a:lstStyle/>
          <a:p>
            <a:r>
              <a:rPr lang="de-DE" sz="2800" dirty="0"/>
              <a:t>Elektronische Patientenakte</a:t>
            </a:r>
            <a:br>
              <a:rPr lang="de-DE" sz="2800" dirty="0"/>
            </a:br>
            <a:r>
              <a:rPr lang="de-DE" sz="2800" dirty="0"/>
              <a:t>Änderungs- und Speicherdaten</a:t>
            </a:r>
          </a:p>
        </p:txBody>
      </p:sp>
      <p:sp>
        <p:nvSpPr>
          <p:cNvPr id="4" name="Fußzeilenplatzhalter 3">
            <a:extLst>
              <a:ext uri="{FF2B5EF4-FFF2-40B4-BE49-F238E27FC236}">
                <a16:creationId xmlns:a16="http://schemas.microsoft.com/office/drawing/2014/main" id="{826AD8CB-9A94-12F1-EFE4-B85E28A690BE}"/>
              </a:ext>
            </a:extLst>
          </p:cNvPr>
          <p:cNvSpPr>
            <a:spLocks noGrp="1"/>
          </p:cNvSpPr>
          <p:nvPr>
            <p:ph type="ftr" sz="quarter" idx="11"/>
          </p:nvPr>
        </p:nvSpPr>
        <p:spPr/>
        <p:txBody>
          <a:bodyPr/>
          <a:lstStyle/>
          <a:p>
            <a:r>
              <a:rPr lang="de-DE"/>
              <a:t>https://medizinrecht-heynemann.de</a:t>
            </a:r>
          </a:p>
        </p:txBody>
      </p:sp>
      <p:sp>
        <p:nvSpPr>
          <p:cNvPr id="5" name="Foliennummernplatzhalter 4">
            <a:extLst>
              <a:ext uri="{FF2B5EF4-FFF2-40B4-BE49-F238E27FC236}">
                <a16:creationId xmlns:a16="http://schemas.microsoft.com/office/drawing/2014/main" id="{57F5FCDB-7E95-3622-54E2-981CECD55E5A}"/>
              </a:ext>
            </a:extLst>
          </p:cNvPr>
          <p:cNvSpPr>
            <a:spLocks noGrp="1"/>
          </p:cNvSpPr>
          <p:nvPr>
            <p:ph type="sldNum" sz="quarter" idx="12"/>
          </p:nvPr>
        </p:nvSpPr>
        <p:spPr/>
        <p:txBody>
          <a:bodyPr/>
          <a:lstStyle/>
          <a:p>
            <a:fld id="{C45FBEE2-050D-3C4B-A393-2809FB5B6F0D}" type="slidenum">
              <a:rPr lang="de-DE" smtClean="0"/>
              <a:t>20</a:t>
            </a:fld>
            <a:endParaRPr lang="de-DE"/>
          </a:p>
        </p:txBody>
      </p:sp>
      <p:sp>
        <p:nvSpPr>
          <p:cNvPr id="10" name="Inhaltsplatzhalter 7">
            <a:extLst>
              <a:ext uri="{FF2B5EF4-FFF2-40B4-BE49-F238E27FC236}">
                <a16:creationId xmlns:a16="http://schemas.microsoft.com/office/drawing/2014/main" id="{9A26E8B0-6ADD-1083-A0CF-F01621586466}"/>
              </a:ext>
            </a:extLst>
          </p:cNvPr>
          <p:cNvSpPr>
            <a:spLocks noGrp="1"/>
          </p:cNvSpPr>
          <p:nvPr>
            <p:ph idx="1"/>
          </p:nvPr>
        </p:nvSpPr>
        <p:spPr>
          <a:xfrm>
            <a:off x="838200" y="1719135"/>
            <a:ext cx="10515600" cy="4395407"/>
          </a:xfrm>
        </p:spPr>
        <p:txBody>
          <a:bodyPr>
            <a:normAutofit/>
          </a:bodyPr>
          <a:lstStyle/>
          <a:p>
            <a:pPr>
              <a:buClr>
                <a:srgbClr val="D43417"/>
              </a:buClr>
              <a:buSzPct val="120000"/>
            </a:pPr>
            <a:r>
              <a:rPr lang="de-DE" sz="2000" b="1" dirty="0">
                <a:solidFill>
                  <a:schemeClr val="tx1"/>
                </a:solidFill>
              </a:rPr>
              <a:t>Mit den Änderungs- und Speicherdaten!! </a:t>
            </a:r>
            <a:r>
              <a:rPr lang="de-DE" sz="2000" dirty="0">
                <a:solidFill>
                  <a:schemeClr val="tx1"/>
                </a:solidFill>
              </a:rPr>
              <a:t>(welche Überraschung).</a:t>
            </a:r>
          </a:p>
          <a:p>
            <a:pPr>
              <a:buClr>
                <a:srgbClr val="D43417"/>
              </a:buClr>
              <a:buSzPct val="120000"/>
            </a:pPr>
            <a:r>
              <a:rPr lang="de-DE" sz="2000" dirty="0">
                <a:solidFill>
                  <a:schemeClr val="tx1"/>
                </a:solidFill>
              </a:rPr>
              <a:t>Mit den Änderungs- und Speicherdaten kann ermittelt werden, wann wer die Daten gelesen, ausgedruckt und geändert oder gelöscht hat!</a:t>
            </a:r>
          </a:p>
          <a:p>
            <a:pPr>
              <a:buClr>
                <a:srgbClr val="D43417"/>
              </a:buClr>
              <a:buSzPct val="120000"/>
            </a:pPr>
            <a:r>
              <a:rPr lang="de-DE" sz="2000" dirty="0">
                <a:solidFill>
                  <a:schemeClr val="tx1"/>
                </a:solidFill>
              </a:rPr>
              <a:t>Muss ein Gericht dann nicht von Amts wegen die Änderungs- und Speicherdaten heranziehen, um den med. Sachverhalt aufzuklären (modifizierter Amtsermittlungs-grundsatz) ?</a:t>
            </a:r>
          </a:p>
          <a:p>
            <a:pPr>
              <a:buClr>
                <a:srgbClr val="D43417"/>
              </a:buClr>
              <a:buSzPct val="120000"/>
            </a:pPr>
            <a:r>
              <a:rPr lang="de-DE" sz="2000" dirty="0">
                <a:solidFill>
                  <a:schemeClr val="tx1"/>
                </a:solidFill>
              </a:rPr>
              <a:t>Oder muss dies der Patient gemäß § 142 ZPO bzw. § 371 Abs. 1 S. 2 ZPO beantragen/fordern? </a:t>
            </a:r>
          </a:p>
          <a:p>
            <a:pPr marL="0" indent="0">
              <a:buClr>
                <a:srgbClr val="D43417"/>
              </a:buClr>
              <a:buSzPct val="120000"/>
              <a:buNone/>
            </a:pPr>
            <a:endParaRPr lang="de-DE" sz="2000" dirty="0">
              <a:solidFill>
                <a:schemeClr val="tx1"/>
              </a:solidFill>
            </a:endParaRPr>
          </a:p>
        </p:txBody>
      </p:sp>
    </p:spTree>
    <p:extLst>
      <p:ext uri="{BB962C8B-B14F-4D97-AF65-F5344CB8AC3E}">
        <p14:creationId xmlns:p14="http://schemas.microsoft.com/office/powerpoint/2010/main" val="16888770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7B28AD-CB87-06FC-4F86-AB976D2B399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8D1DBEF-6352-3825-831F-8FC356E81405}"/>
              </a:ext>
            </a:extLst>
          </p:cNvPr>
          <p:cNvSpPr>
            <a:spLocks noGrp="1"/>
          </p:cNvSpPr>
          <p:nvPr>
            <p:ph type="title"/>
          </p:nvPr>
        </p:nvSpPr>
        <p:spPr>
          <a:xfrm>
            <a:off x="838200" y="416563"/>
            <a:ext cx="10817772" cy="1060765"/>
          </a:xfrm>
        </p:spPr>
        <p:txBody>
          <a:bodyPr>
            <a:normAutofit/>
          </a:bodyPr>
          <a:lstStyle/>
          <a:p>
            <a:r>
              <a:rPr lang="de-DE" sz="2800" dirty="0"/>
              <a:t>Elektronische Patientenakte</a:t>
            </a:r>
            <a:br>
              <a:rPr lang="de-DE" sz="2800" dirty="0"/>
            </a:br>
            <a:r>
              <a:rPr lang="de-DE" sz="2800" dirty="0"/>
              <a:t>Änderungs- und Speicherdaten</a:t>
            </a:r>
          </a:p>
        </p:txBody>
      </p:sp>
      <p:sp>
        <p:nvSpPr>
          <p:cNvPr id="4" name="Fußzeilenplatzhalter 3">
            <a:extLst>
              <a:ext uri="{FF2B5EF4-FFF2-40B4-BE49-F238E27FC236}">
                <a16:creationId xmlns:a16="http://schemas.microsoft.com/office/drawing/2014/main" id="{F1A8C078-6BE2-0AF8-8D9B-A104448E3EB0}"/>
              </a:ext>
            </a:extLst>
          </p:cNvPr>
          <p:cNvSpPr>
            <a:spLocks noGrp="1"/>
          </p:cNvSpPr>
          <p:nvPr>
            <p:ph type="ftr" sz="quarter" idx="11"/>
          </p:nvPr>
        </p:nvSpPr>
        <p:spPr/>
        <p:txBody>
          <a:bodyPr/>
          <a:lstStyle/>
          <a:p>
            <a:r>
              <a:rPr lang="de-DE"/>
              <a:t>https://medizinrecht-heynemann.de</a:t>
            </a:r>
          </a:p>
        </p:txBody>
      </p:sp>
      <p:sp>
        <p:nvSpPr>
          <p:cNvPr id="5" name="Foliennummernplatzhalter 4">
            <a:extLst>
              <a:ext uri="{FF2B5EF4-FFF2-40B4-BE49-F238E27FC236}">
                <a16:creationId xmlns:a16="http://schemas.microsoft.com/office/drawing/2014/main" id="{552AC871-A134-11C1-C4BA-81DA997D4EC8}"/>
              </a:ext>
            </a:extLst>
          </p:cNvPr>
          <p:cNvSpPr>
            <a:spLocks noGrp="1"/>
          </p:cNvSpPr>
          <p:nvPr>
            <p:ph type="sldNum" sz="quarter" idx="12"/>
          </p:nvPr>
        </p:nvSpPr>
        <p:spPr/>
        <p:txBody>
          <a:bodyPr/>
          <a:lstStyle/>
          <a:p>
            <a:fld id="{C45FBEE2-050D-3C4B-A393-2809FB5B6F0D}" type="slidenum">
              <a:rPr lang="de-DE" smtClean="0"/>
              <a:t>21</a:t>
            </a:fld>
            <a:endParaRPr lang="de-DE"/>
          </a:p>
        </p:txBody>
      </p:sp>
      <p:sp>
        <p:nvSpPr>
          <p:cNvPr id="10" name="Inhaltsplatzhalter 7">
            <a:extLst>
              <a:ext uri="{FF2B5EF4-FFF2-40B4-BE49-F238E27FC236}">
                <a16:creationId xmlns:a16="http://schemas.microsoft.com/office/drawing/2014/main" id="{9EF09FC5-B1DB-56B4-6D26-350A1050DF86}"/>
              </a:ext>
            </a:extLst>
          </p:cNvPr>
          <p:cNvSpPr>
            <a:spLocks noGrp="1"/>
          </p:cNvSpPr>
          <p:nvPr>
            <p:ph idx="1"/>
          </p:nvPr>
        </p:nvSpPr>
        <p:spPr>
          <a:xfrm>
            <a:off x="838200" y="1719135"/>
            <a:ext cx="10515600" cy="4395407"/>
          </a:xfrm>
        </p:spPr>
        <p:txBody>
          <a:bodyPr>
            <a:normAutofit/>
          </a:bodyPr>
          <a:lstStyle/>
          <a:p>
            <a:pPr>
              <a:buClr>
                <a:srgbClr val="D43417"/>
              </a:buClr>
              <a:buSzPct val="120000"/>
            </a:pPr>
            <a:r>
              <a:rPr lang="de-DE" sz="2000" b="1" dirty="0">
                <a:solidFill>
                  <a:schemeClr val="tx1"/>
                </a:solidFill>
              </a:rPr>
              <a:t>Änderungs- und Speicherdaten können aber auch auf Basis der DSGVO herausverlangt werden. </a:t>
            </a:r>
          </a:p>
          <a:p>
            <a:pPr>
              <a:buClr>
                <a:srgbClr val="D43417"/>
              </a:buClr>
              <a:buSzPct val="120000"/>
            </a:pPr>
            <a:r>
              <a:rPr lang="de-DE" sz="2000" dirty="0">
                <a:solidFill>
                  <a:schemeClr val="tx1"/>
                </a:solidFill>
              </a:rPr>
              <a:t>Art. 15 Abs. 3 Satz 1 DSGVO: unbeschränkter Zugang zu personenbezogenen Daten</a:t>
            </a:r>
          </a:p>
          <a:p>
            <a:pPr>
              <a:buClr>
                <a:srgbClr val="D43417"/>
              </a:buClr>
              <a:buSzPct val="120000"/>
            </a:pPr>
            <a:r>
              <a:rPr lang="de-DE" sz="2000" dirty="0">
                <a:solidFill>
                  <a:schemeClr val="tx1"/>
                </a:solidFill>
              </a:rPr>
              <a:t>Art. 4 S. 2 DSGVO: Begriffsbestimmung „Verarbeitung“ beinhaltet auch Auslesen und Abfragen der Daten.</a:t>
            </a:r>
          </a:p>
          <a:p>
            <a:pPr>
              <a:buClr>
                <a:srgbClr val="D43417"/>
              </a:buClr>
              <a:buSzPct val="120000"/>
            </a:pPr>
            <a:r>
              <a:rPr lang="de-DE" sz="2000" dirty="0">
                <a:solidFill>
                  <a:schemeClr val="tx1"/>
                </a:solidFill>
              </a:rPr>
              <a:t>Der Patient hat damit einen Anspruch darauf, wer wann was ausgelesen und abgefragt hat und damit auch, wann etwas verändert wurde.</a:t>
            </a:r>
          </a:p>
          <a:p>
            <a:pPr>
              <a:buClr>
                <a:srgbClr val="D43417"/>
              </a:buClr>
              <a:buSzPct val="120000"/>
            </a:pPr>
            <a:r>
              <a:rPr lang="de-DE" sz="2000" dirty="0">
                <a:solidFill>
                  <a:schemeClr val="tx1"/>
                </a:solidFill>
              </a:rPr>
              <a:t>Details zum Umfang des Auskunftsanspruchs aus der DSGVO sind laut Simmler (ZMGR, 2025, 18) fraglich. Genanntes versicherungsrechtliches Urteil BGH v. 16.04.2024 – VI ZR 233/21 passt m.E. nicht, um die Auskunft zu verweigern, </a:t>
            </a:r>
            <a:r>
              <a:rPr lang="de-DE" sz="2000" b="1" i="1" dirty="0">
                <a:solidFill>
                  <a:schemeClr val="tx1"/>
                </a:solidFill>
              </a:rPr>
              <a:t>wer</a:t>
            </a:r>
            <a:r>
              <a:rPr lang="de-DE" sz="2000" dirty="0">
                <a:solidFill>
                  <a:schemeClr val="tx1"/>
                </a:solidFill>
              </a:rPr>
              <a:t> Zugriff genommen hat.</a:t>
            </a:r>
          </a:p>
        </p:txBody>
      </p:sp>
    </p:spTree>
    <p:extLst>
      <p:ext uri="{BB962C8B-B14F-4D97-AF65-F5344CB8AC3E}">
        <p14:creationId xmlns:p14="http://schemas.microsoft.com/office/powerpoint/2010/main" val="34805913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9BD1E-ACEA-4BFC-652B-58704F04E0A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08A53F5-ED77-123E-1415-69D16DB4701F}"/>
              </a:ext>
            </a:extLst>
          </p:cNvPr>
          <p:cNvSpPr>
            <a:spLocks noGrp="1"/>
          </p:cNvSpPr>
          <p:nvPr>
            <p:ph type="title"/>
          </p:nvPr>
        </p:nvSpPr>
        <p:spPr>
          <a:xfrm>
            <a:off x="838200" y="416563"/>
            <a:ext cx="10817772" cy="1060765"/>
          </a:xfrm>
        </p:spPr>
        <p:txBody>
          <a:bodyPr>
            <a:normAutofit/>
          </a:bodyPr>
          <a:lstStyle/>
          <a:p>
            <a:r>
              <a:rPr lang="de-DE" sz="2800" dirty="0"/>
              <a:t>Elektronische Patientenakte</a:t>
            </a:r>
            <a:br>
              <a:rPr lang="de-DE" sz="2800" dirty="0"/>
            </a:br>
            <a:r>
              <a:rPr lang="de-DE" sz="2800" dirty="0"/>
              <a:t>Änderungs- und Speicherdaten</a:t>
            </a:r>
          </a:p>
        </p:txBody>
      </p:sp>
      <p:sp>
        <p:nvSpPr>
          <p:cNvPr id="4" name="Fußzeilenplatzhalter 3">
            <a:extLst>
              <a:ext uri="{FF2B5EF4-FFF2-40B4-BE49-F238E27FC236}">
                <a16:creationId xmlns:a16="http://schemas.microsoft.com/office/drawing/2014/main" id="{48091A25-ED08-652C-CAA9-3A48AAE20E41}"/>
              </a:ext>
            </a:extLst>
          </p:cNvPr>
          <p:cNvSpPr>
            <a:spLocks noGrp="1"/>
          </p:cNvSpPr>
          <p:nvPr>
            <p:ph type="ftr" sz="quarter" idx="11"/>
          </p:nvPr>
        </p:nvSpPr>
        <p:spPr/>
        <p:txBody>
          <a:bodyPr/>
          <a:lstStyle/>
          <a:p>
            <a:r>
              <a:rPr lang="de-DE"/>
              <a:t>https://medizinrecht-heynemann.de</a:t>
            </a:r>
          </a:p>
        </p:txBody>
      </p:sp>
      <p:sp>
        <p:nvSpPr>
          <p:cNvPr id="5" name="Foliennummernplatzhalter 4">
            <a:extLst>
              <a:ext uri="{FF2B5EF4-FFF2-40B4-BE49-F238E27FC236}">
                <a16:creationId xmlns:a16="http://schemas.microsoft.com/office/drawing/2014/main" id="{66230C16-379D-FF00-2928-4F041339F2A3}"/>
              </a:ext>
            </a:extLst>
          </p:cNvPr>
          <p:cNvSpPr>
            <a:spLocks noGrp="1"/>
          </p:cNvSpPr>
          <p:nvPr>
            <p:ph type="sldNum" sz="quarter" idx="12"/>
          </p:nvPr>
        </p:nvSpPr>
        <p:spPr/>
        <p:txBody>
          <a:bodyPr/>
          <a:lstStyle/>
          <a:p>
            <a:fld id="{C45FBEE2-050D-3C4B-A393-2809FB5B6F0D}" type="slidenum">
              <a:rPr lang="de-DE" smtClean="0"/>
              <a:t>22</a:t>
            </a:fld>
            <a:endParaRPr lang="de-DE"/>
          </a:p>
        </p:txBody>
      </p:sp>
      <p:sp>
        <p:nvSpPr>
          <p:cNvPr id="10" name="Inhaltsplatzhalter 7">
            <a:extLst>
              <a:ext uri="{FF2B5EF4-FFF2-40B4-BE49-F238E27FC236}">
                <a16:creationId xmlns:a16="http://schemas.microsoft.com/office/drawing/2014/main" id="{8659D602-6B05-49F4-BEBF-813876B8BBD3}"/>
              </a:ext>
            </a:extLst>
          </p:cNvPr>
          <p:cNvSpPr>
            <a:spLocks noGrp="1"/>
          </p:cNvSpPr>
          <p:nvPr>
            <p:ph idx="1"/>
          </p:nvPr>
        </p:nvSpPr>
        <p:spPr>
          <a:xfrm>
            <a:off x="838200" y="1719135"/>
            <a:ext cx="10515600" cy="4395407"/>
          </a:xfrm>
        </p:spPr>
        <p:txBody>
          <a:bodyPr>
            <a:normAutofit/>
          </a:bodyPr>
          <a:lstStyle/>
          <a:p>
            <a:pPr marL="0" indent="0">
              <a:buClr>
                <a:srgbClr val="D43417"/>
              </a:buClr>
              <a:buSzPct val="120000"/>
              <a:buNone/>
            </a:pPr>
            <a:r>
              <a:rPr lang="de-DE" sz="2800" dirty="0">
                <a:solidFill>
                  <a:schemeClr val="tx1"/>
                </a:solidFill>
              </a:rPr>
              <a:t>Daher sollte § 630g Abs. 2 BGB ergänzt werden:</a:t>
            </a:r>
          </a:p>
          <a:p>
            <a:pPr marL="0" indent="0">
              <a:buClr>
                <a:srgbClr val="D43417"/>
              </a:buClr>
              <a:buSzPct val="120000"/>
              <a:buNone/>
            </a:pPr>
            <a:endParaRPr lang="de-DE" sz="2800" dirty="0">
              <a:solidFill>
                <a:schemeClr val="tx1"/>
              </a:solidFill>
            </a:endParaRPr>
          </a:p>
          <a:p>
            <a:pPr marL="0" indent="0">
              <a:buClr>
                <a:srgbClr val="D43417"/>
              </a:buClr>
              <a:buSzPct val="120000"/>
              <a:buNone/>
            </a:pPr>
            <a:r>
              <a:rPr lang="de-DE" sz="2800" b="1" i="1" dirty="0">
                <a:solidFill>
                  <a:schemeClr val="tx1"/>
                </a:solidFill>
              </a:rPr>
              <a:t>„Der Patient kann auch Abschriften der vollständigen elektronischen Patientenakte einschließlich der Änderungs- und Speicherdaten verlangen</a:t>
            </a:r>
            <a:r>
              <a:rPr lang="de-DE" sz="2000" b="1" i="1" dirty="0">
                <a:solidFill>
                  <a:schemeClr val="tx1"/>
                </a:solidFill>
              </a:rPr>
              <a:t>.“</a:t>
            </a:r>
          </a:p>
          <a:p>
            <a:pPr marL="0" indent="0">
              <a:buClr>
                <a:srgbClr val="D43417"/>
              </a:buClr>
              <a:buSzPct val="120000"/>
              <a:buNone/>
            </a:pPr>
            <a:r>
              <a:rPr lang="de-DE" sz="2000" dirty="0">
                <a:solidFill>
                  <a:schemeClr val="tx1"/>
                </a:solidFill>
              </a:rPr>
              <a:t>so die Medizinrechtsanwälte e.V. im Positionspapier 2023 und auch der Patientenbeauftragte der ehemaligen „Ampel“. </a:t>
            </a:r>
          </a:p>
        </p:txBody>
      </p:sp>
    </p:spTree>
    <p:extLst>
      <p:ext uri="{BB962C8B-B14F-4D97-AF65-F5344CB8AC3E}">
        <p14:creationId xmlns:p14="http://schemas.microsoft.com/office/powerpoint/2010/main" val="20200191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C0849-9A70-90B9-2BFC-8CB27ED6D57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786A5A7-CD5E-C925-917D-FAB096D6713D}"/>
              </a:ext>
            </a:extLst>
          </p:cNvPr>
          <p:cNvSpPr>
            <a:spLocks noGrp="1"/>
          </p:cNvSpPr>
          <p:nvPr>
            <p:ph type="title"/>
          </p:nvPr>
        </p:nvSpPr>
        <p:spPr/>
        <p:txBody>
          <a:bodyPr/>
          <a:lstStyle/>
          <a:p>
            <a:r>
              <a:rPr lang="de-DE" dirty="0"/>
              <a:t>Vielen Dank für Ihre Aufmerksamkeit!</a:t>
            </a:r>
          </a:p>
        </p:txBody>
      </p:sp>
      <p:pic>
        <p:nvPicPr>
          <p:cNvPr id="6" name="Bildplatzhalter 5" descr="Ein Bild, das Im Haus, Mobiliar, Wand, Bürogebäude enthält.&#10;&#10;Automatisch generierte Beschreibung">
            <a:extLst>
              <a:ext uri="{FF2B5EF4-FFF2-40B4-BE49-F238E27FC236}">
                <a16:creationId xmlns:a16="http://schemas.microsoft.com/office/drawing/2014/main" id="{1FFDA36E-71DF-81A2-9F08-C216563F527B}"/>
              </a:ext>
            </a:extLst>
          </p:cNvPr>
          <p:cNvPicPr>
            <a:picLocks noGrp="1" noChangeAspect="1"/>
          </p:cNvPicPr>
          <p:nvPr>
            <p:ph type="pic" idx="1"/>
          </p:nvPr>
        </p:nvPicPr>
        <p:blipFill>
          <a:blip r:embed="rId2"/>
          <a:srcRect l="11581" r="11581"/>
          <a:stretch/>
        </p:blipFill>
        <p:spPr/>
      </p:pic>
      <p:sp>
        <p:nvSpPr>
          <p:cNvPr id="4" name="Textplatzhalter 3">
            <a:extLst>
              <a:ext uri="{FF2B5EF4-FFF2-40B4-BE49-F238E27FC236}">
                <a16:creationId xmlns:a16="http://schemas.microsoft.com/office/drawing/2014/main" id="{484D0E4E-0415-1B8C-8F87-D3A170A8B793}"/>
              </a:ext>
            </a:extLst>
          </p:cNvPr>
          <p:cNvSpPr>
            <a:spLocks noGrp="1"/>
          </p:cNvSpPr>
          <p:nvPr>
            <p:ph type="body" sz="half" idx="2"/>
          </p:nvPr>
        </p:nvSpPr>
        <p:spPr/>
        <p:txBody>
          <a:bodyPr/>
          <a:lstStyle/>
          <a:p>
            <a:r>
              <a:rPr lang="de-DE" sz="2000" dirty="0"/>
              <a:t>Jörg F. Heynemann</a:t>
            </a:r>
          </a:p>
          <a:p>
            <a:r>
              <a:rPr lang="de-DE" dirty="0"/>
              <a:t>Fachanwalt für Medizinrecht</a:t>
            </a:r>
            <a:br>
              <a:rPr lang="de-DE" dirty="0"/>
            </a:br>
            <a:r>
              <a:rPr lang="de-DE" dirty="0"/>
              <a:t>Fachanwalt für Versicherungsrecht</a:t>
            </a:r>
          </a:p>
          <a:p>
            <a:r>
              <a:rPr lang="de-DE" dirty="0"/>
              <a:t>https://medizinrecht-</a:t>
            </a:r>
            <a:r>
              <a:rPr lang="de-DE" dirty="0" err="1"/>
              <a:t>heynemann.de</a:t>
            </a:r>
            <a:br>
              <a:rPr lang="de-DE" dirty="0"/>
            </a:br>
            <a:r>
              <a:rPr lang="de-DE" dirty="0"/>
              <a:t>+49 (0)30 88 71 50 88</a:t>
            </a:r>
          </a:p>
        </p:txBody>
      </p:sp>
      <p:sp>
        <p:nvSpPr>
          <p:cNvPr id="3" name="Fußzeilenplatzhalter 2">
            <a:extLst>
              <a:ext uri="{FF2B5EF4-FFF2-40B4-BE49-F238E27FC236}">
                <a16:creationId xmlns:a16="http://schemas.microsoft.com/office/drawing/2014/main" id="{E724D0E4-B338-BD4C-B510-506727F15513}"/>
              </a:ext>
            </a:extLst>
          </p:cNvPr>
          <p:cNvSpPr>
            <a:spLocks noGrp="1"/>
          </p:cNvSpPr>
          <p:nvPr>
            <p:ph type="ftr" sz="quarter" idx="11"/>
          </p:nvPr>
        </p:nvSpPr>
        <p:spPr/>
        <p:txBody>
          <a:bodyPr/>
          <a:lstStyle/>
          <a:p>
            <a:r>
              <a:rPr lang="de-DE"/>
              <a:t>https://medizinrecht-heynemann.de</a:t>
            </a:r>
          </a:p>
        </p:txBody>
      </p:sp>
      <p:sp>
        <p:nvSpPr>
          <p:cNvPr id="5" name="Foliennummernplatzhalter 4">
            <a:extLst>
              <a:ext uri="{FF2B5EF4-FFF2-40B4-BE49-F238E27FC236}">
                <a16:creationId xmlns:a16="http://schemas.microsoft.com/office/drawing/2014/main" id="{F716EF9E-C6C2-8CEB-D9DF-CA609796D53A}"/>
              </a:ext>
            </a:extLst>
          </p:cNvPr>
          <p:cNvSpPr>
            <a:spLocks noGrp="1"/>
          </p:cNvSpPr>
          <p:nvPr>
            <p:ph type="sldNum" sz="quarter" idx="12"/>
          </p:nvPr>
        </p:nvSpPr>
        <p:spPr/>
        <p:txBody>
          <a:bodyPr/>
          <a:lstStyle/>
          <a:p>
            <a:fld id="{C45FBEE2-050D-3C4B-A393-2809FB5B6F0D}" type="slidenum">
              <a:rPr lang="de-DE" smtClean="0"/>
              <a:t>23</a:t>
            </a:fld>
            <a:endParaRPr lang="de-DE"/>
          </a:p>
        </p:txBody>
      </p:sp>
    </p:spTree>
    <p:extLst>
      <p:ext uri="{BB962C8B-B14F-4D97-AF65-F5344CB8AC3E}">
        <p14:creationId xmlns:p14="http://schemas.microsoft.com/office/powerpoint/2010/main" val="22718331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95BD6B-1009-89B3-936B-B61598B1B19A}"/>
              </a:ext>
            </a:extLst>
          </p:cNvPr>
          <p:cNvSpPr>
            <a:spLocks noGrp="1"/>
          </p:cNvSpPr>
          <p:nvPr>
            <p:ph type="title"/>
          </p:nvPr>
        </p:nvSpPr>
        <p:spPr>
          <a:xfrm>
            <a:off x="839788" y="688768"/>
            <a:ext cx="1962789" cy="881269"/>
          </a:xfrm>
        </p:spPr>
        <p:txBody>
          <a:bodyPr/>
          <a:lstStyle/>
          <a:p>
            <a:r>
              <a:rPr lang="de-DE" dirty="0">
                <a:latin typeface="Arial Nova" panose="020B0504020202020204" pitchFamily="34" charset="0"/>
              </a:rPr>
              <a:t>Quellen</a:t>
            </a:r>
          </a:p>
        </p:txBody>
      </p:sp>
      <p:sp>
        <p:nvSpPr>
          <p:cNvPr id="3" name="Inhaltsplatzhalter 2">
            <a:extLst>
              <a:ext uri="{FF2B5EF4-FFF2-40B4-BE49-F238E27FC236}">
                <a16:creationId xmlns:a16="http://schemas.microsoft.com/office/drawing/2014/main" id="{EAD07E32-22E9-50AE-A2E1-27D63662B36B}"/>
              </a:ext>
            </a:extLst>
          </p:cNvPr>
          <p:cNvSpPr>
            <a:spLocks noGrp="1"/>
          </p:cNvSpPr>
          <p:nvPr>
            <p:ph idx="1"/>
          </p:nvPr>
        </p:nvSpPr>
        <p:spPr>
          <a:xfrm>
            <a:off x="3384467" y="1769423"/>
            <a:ext cx="8348353" cy="4091628"/>
          </a:xfrm>
        </p:spPr>
        <p:txBody>
          <a:bodyPr>
            <a:normAutofit/>
          </a:bodyPr>
          <a:lstStyle/>
          <a:p>
            <a:r>
              <a:rPr lang="de-DE" sz="2000" dirty="0"/>
              <a:t>BGH, Urt. v. 27.04.2021 – VI ZR 84/19</a:t>
            </a:r>
          </a:p>
          <a:p>
            <a:r>
              <a:rPr lang="de-DE" sz="2000" dirty="0"/>
              <a:t>BGH, Urt. v. 05.12.2023 – VI ZR 108/21</a:t>
            </a:r>
          </a:p>
          <a:p>
            <a:r>
              <a:rPr lang="de-DE" sz="2000" dirty="0"/>
              <a:t>BGH, Urt. v. 16.04.2024 – VI ZR 223/23</a:t>
            </a:r>
          </a:p>
          <a:p>
            <a:r>
              <a:rPr lang="de-DE" sz="2000" dirty="0"/>
              <a:t>OLG Köln v. 10.08.2023 – 15 U 184/22</a:t>
            </a:r>
          </a:p>
          <a:p>
            <a:r>
              <a:rPr lang="de-DE" sz="2000" dirty="0"/>
              <a:t>Heynemann: Anspruch auf Herausgabe der Änderungs- und Speicherdaten einer elektronisch geführten Patientenakte? </a:t>
            </a:r>
            <a:r>
              <a:rPr lang="de-DE" sz="2000" dirty="0" err="1"/>
              <a:t>MedR</a:t>
            </a:r>
            <a:r>
              <a:rPr lang="de-DE" sz="2000" dirty="0"/>
              <a:t> 2024, 788-790</a:t>
            </a:r>
          </a:p>
          <a:p>
            <a:r>
              <a:rPr lang="de-DE" sz="2000" dirty="0"/>
              <a:t>Simmler: Aktuelle Rechtsfragen zur Dokumentation, ZMGR 2025, 16-19</a:t>
            </a:r>
          </a:p>
        </p:txBody>
      </p:sp>
      <p:sp>
        <p:nvSpPr>
          <p:cNvPr id="5" name="Fußzeilenplatzhalter 4">
            <a:extLst>
              <a:ext uri="{FF2B5EF4-FFF2-40B4-BE49-F238E27FC236}">
                <a16:creationId xmlns:a16="http://schemas.microsoft.com/office/drawing/2014/main" id="{E0D1C8DE-508C-4C64-448A-48D332D9E598}"/>
              </a:ext>
            </a:extLst>
          </p:cNvPr>
          <p:cNvSpPr>
            <a:spLocks noGrp="1"/>
          </p:cNvSpPr>
          <p:nvPr>
            <p:ph type="ftr" sz="quarter" idx="11"/>
          </p:nvPr>
        </p:nvSpPr>
        <p:spPr/>
        <p:txBody>
          <a:bodyPr/>
          <a:lstStyle/>
          <a:p>
            <a:r>
              <a:rPr lang="de-DE"/>
              <a:t>https://medizinrecht-heynemann.de</a:t>
            </a:r>
          </a:p>
        </p:txBody>
      </p:sp>
      <p:sp>
        <p:nvSpPr>
          <p:cNvPr id="6" name="Foliennummernplatzhalter 5">
            <a:extLst>
              <a:ext uri="{FF2B5EF4-FFF2-40B4-BE49-F238E27FC236}">
                <a16:creationId xmlns:a16="http://schemas.microsoft.com/office/drawing/2014/main" id="{94906DFF-369B-7DC4-5629-5A6F4BFA2E2F}"/>
              </a:ext>
            </a:extLst>
          </p:cNvPr>
          <p:cNvSpPr>
            <a:spLocks noGrp="1"/>
          </p:cNvSpPr>
          <p:nvPr>
            <p:ph type="sldNum" sz="quarter" idx="12"/>
          </p:nvPr>
        </p:nvSpPr>
        <p:spPr/>
        <p:txBody>
          <a:bodyPr/>
          <a:lstStyle/>
          <a:p>
            <a:fld id="{C45FBEE2-050D-3C4B-A393-2809FB5B6F0D}" type="slidenum">
              <a:rPr lang="de-DE" smtClean="0"/>
              <a:t>3</a:t>
            </a:fld>
            <a:endParaRPr lang="de-DE"/>
          </a:p>
        </p:txBody>
      </p:sp>
    </p:spTree>
    <p:extLst>
      <p:ext uri="{BB962C8B-B14F-4D97-AF65-F5344CB8AC3E}">
        <p14:creationId xmlns:p14="http://schemas.microsoft.com/office/powerpoint/2010/main" val="34246117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018C03-6581-151B-75C0-A14A57A0C1C7}"/>
              </a:ext>
            </a:extLst>
          </p:cNvPr>
          <p:cNvSpPr>
            <a:spLocks noGrp="1"/>
          </p:cNvSpPr>
          <p:nvPr>
            <p:ph type="title"/>
          </p:nvPr>
        </p:nvSpPr>
        <p:spPr/>
        <p:txBody>
          <a:bodyPr>
            <a:normAutofit/>
          </a:bodyPr>
          <a:lstStyle/>
          <a:p>
            <a:r>
              <a:rPr lang="de-DE" sz="2800" dirty="0"/>
              <a:t>Wie „funktioniert“ eine fälschungssicher, elektronisch geführte Patientenakte</a:t>
            </a:r>
          </a:p>
        </p:txBody>
      </p:sp>
      <p:sp>
        <p:nvSpPr>
          <p:cNvPr id="3" name="Inhaltsplatzhalter 2">
            <a:extLst>
              <a:ext uri="{FF2B5EF4-FFF2-40B4-BE49-F238E27FC236}">
                <a16:creationId xmlns:a16="http://schemas.microsoft.com/office/drawing/2014/main" id="{FE972ADE-CA90-8987-D6DD-675CA711BE59}"/>
              </a:ext>
            </a:extLst>
          </p:cNvPr>
          <p:cNvSpPr>
            <a:spLocks noGrp="1"/>
          </p:cNvSpPr>
          <p:nvPr>
            <p:ph idx="1"/>
          </p:nvPr>
        </p:nvSpPr>
        <p:spPr>
          <a:xfrm>
            <a:off x="838200" y="1825625"/>
            <a:ext cx="10655710" cy="4351338"/>
          </a:xfrm>
        </p:spPr>
        <p:txBody>
          <a:bodyPr>
            <a:normAutofit fontScale="62500" lnSpcReduction="20000"/>
          </a:bodyPr>
          <a:lstStyle/>
          <a:p>
            <a:pPr marL="0" indent="0">
              <a:buNone/>
            </a:pPr>
            <a:r>
              <a:rPr lang="de-DE" sz="2000" b="1" dirty="0">
                <a:solidFill>
                  <a:schemeClr val="tx1"/>
                </a:solidFill>
              </a:rPr>
              <a:t>LG Berlin 17 O 122/21</a:t>
            </a:r>
          </a:p>
          <a:p>
            <a:pPr marL="0" indent="0">
              <a:buNone/>
            </a:pPr>
            <a:endParaRPr lang="de-DE" sz="2000" b="1" dirty="0">
              <a:solidFill>
                <a:schemeClr val="tx1"/>
              </a:solidFill>
            </a:endParaRPr>
          </a:p>
          <a:p>
            <a:pPr marL="0" indent="0">
              <a:buNone/>
            </a:pPr>
            <a:r>
              <a:rPr lang="de-DE" sz="2000" dirty="0">
                <a:solidFill>
                  <a:schemeClr val="tx1"/>
                </a:solidFill>
              </a:rPr>
              <a:t>17.08.20             Patientin kommt mit Nackenschmerzen, verspannt. </a:t>
            </a:r>
            <a:r>
              <a:rPr lang="de-DE" sz="2000" dirty="0" err="1">
                <a:solidFill>
                  <a:schemeClr val="tx1"/>
                </a:solidFill>
              </a:rPr>
              <a:t>Chiro</a:t>
            </a:r>
            <a:endParaRPr lang="de-DE" sz="2000" dirty="0">
              <a:solidFill>
                <a:schemeClr val="tx1"/>
              </a:solidFill>
            </a:endParaRPr>
          </a:p>
          <a:p>
            <a:pPr marL="0" indent="0">
              <a:buNone/>
            </a:pPr>
            <a:r>
              <a:rPr lang="de-DE" sz="2000" dirty="0">
                <a:solidFill>
                  <a:schemeClr val="tx1"/>
                </a:solidFill>
              </a:rPr>
              <a:t>17.08.20             Anruf Ehemann, unerträgliche Schmerzen, soll morgen in Praxis kommen</a:t>
            </a:r>
          </a:p>
          <a:p>
            <a:pPr marL="0" indent="0">
              <a:buNone/>
            </a:pPr>
            <a:r>
              <a:rPr lang="de-DE" sz="2000" dirty="0">
                <a:solidFill>
                  <a:schemeClr val="tx1"/>
                </a:solidFill>
              </a:rPr>
              <a:t>18.08.20             Patientin klagt über Schmerzen. </a:t>
            </a:r>
            <a:r>
              <a:rPr lang="de-DE" sz="2000" dirty="0" err="1">
                <a:solidFill>
                  <a:schemeClr val="tx1"/>
                </a:solidFill>
              </a:rPr>
              <a:t>Novalgin</a:t>
            </a:r>
            <a:r>
              <a:rPr lang="de-DE" sz="2000" dirty="0">
                <a:solidFill>
                  <a:schemeClr val="tx1"/>
                </a:solidFill>
              </a:rPr>
              <a:t> und Voltaren Schmerzgel</a:t>
            </a:r>
          </a:p>
          <a:p>
            <a:pPr marL="0" indent="0">
              <a:buNone/>
            </a:pPr>
            <a:r>
              <a:rPr lang="de-DE" sz="2000" dirty="0">
                <a:solidFill>
                  <a:schemeClr val="tx1"/>
                </a:solidFill>
              </a:rPr>
              <a:t>19.08.20             Patientin keine Besserung, Kribbeln im Arm, </a:t>
            </a:r>
            <a:r>
              <a:rPr lang="de-DE" sz="2000" dirty="0" err="1">
                <a:solidFill>
                  <a:schemeClr val="tx1"/>
                </a:solidFill>
              </a:rPr>
              <a:t>Novalgin</a:t>
            </a:r>
            <a:r>
              <a:rPr lang="de-DE" sz="2000" dirty="0">
                <a:solidFill>
                  <a:schemeClr val="tx1"/>
                </a:solidFill>
              </a:rPr>
              <a:t> jetzt 1 – 1 -1</a:t>
            </a:r>
          </a:p>
          <a:p>
            <a:pPr marL="0" indent="0">
              <a:buNone/>
            </a:pPr>
            <a:r>
              <a:rPr lang="de-DE" sz="2000" dirty="0">
                <a:solidFill>
                  <a:schemeClr val="tx1"/>
                </a:solidFill>
              </a:rPr>
              <a:t>19.08.20           Ehemann ruft an: Schmerzen unerträglich, will MRT</a:t>
            </a:r>
          </a:p>
          <a:p>
            <a:pPr marL="0" indent="0">
              <a:buNone/>
            </a:pPr>
            <a:r>
              <a:rPr lang="de-DE" sz="2000" dirty="0">
                <a:solidFill>
                  <a:schemeClr val="tx1"/>
                </a:solidFill>
              </a:rPr>
              <a:t>19.08.20             Patientin kommt, keine Veränderung</a:t>
            </a:r>
          </a:p>
          <a:p>
            <a:pPr marL="0" indent="0">
              <a:buNone/>
            </a:pPr>
            <a:r>
              <a:rPr lang="de-DE" sz="2000" dirty="0">
                <a:solidFill>
                  <a:schemeClr val="tx1"/>
                </a:solidFill>
              </a:rPr>
              <a:t>23.08.20            Arztbrief  XXX-Klinik Notfall-OP 20.03.22 HWS voraussichtlich bleibende Beeinträchtigungen</a:t>
            </a:r>
          </a:p>
          <a:p>
            <a:pPr marL="0" indent="0">
              <a:buNone/>
            </a:pPr>
            <a:r>
              <a:rPr lang="de-DE" sz="2000" dirty="0">
                <a:solidFill>
                  <a:schemeClr val="tx1"/>
                </a:solidFill>
              </a:rPr>
              <a:t>30.08.20            Ehemann holt Kopie BU ab</a:t>
            </a:r>
          </a:p>
          <a:p>
            <a:pPr marL="0" indent="0">
              <a:buNone/>
            </a:pPr>
            <a:r>
              <a:rPr lang="de-DE" sz="2000" dirty="0">
                <a:solidFill>
                  <a:schemeClr val="tx1"/>
                </a:solidFill>
              </a:rPr>
              <a:t>12.09.20             RA Heynemann will BU, meint, die sind nicht vollständig. Nix da!</a:t>
            </a:r>
          </a:p>
          <a:p>
            <a:pPr marL="0" indent="0">
              <a:buNone/>
            </a:pPr>
            <a:r>
              <a:rPr lang="de-DE" sz="2000" dirty="0">
                <a:solidFill>
                  <a:schemeClr val="tx1"/>
                </a:solidFill>
              </a:rPr>
              <a:t>13.09.20            Gedächtnisprotokoll für 19.08.22: Patientin soll bei weiterer Verschlechterung in Klinik. </a:t>
            </a:r>
          </a:p>
          <a:p>
            <a:pPr marL="0" indent="0">
              <a:buNone/>
            </a:pPr>
            <a:r>
              <a:rPr lang="de-DE" sz="2000" dirty="0">
                <a:solidFill>
                  <a:schemeClr val="tx1"/>
                </a:solidFill>
              </a:rPr>
              <a:t>	       MRT-Überweisung dauert zu lange</a:t>
            </a:r>
          </a:p>
          <a:p>
            <a:pPr marL="0" indent="0">
              <a:buNone/>
            </a:pPr>
            <a:endParaRPr lang="de-DE" sz="2000" dirty="0"/>
          </a:p>
        </p:txBody>
      </p:sp>
      <p:sp>
        <p:nvSpPr>
          <p:cNvPr id="4" name="Fußzeilenplatzhalter 3">
            <a:extLst>
              <a:ext uri="{FF2B5EF4-FFF2-40B4-BE49-F238E27FC236}">
                <a16:creationId xmlns:a16="http://schemas.microsoft.com/office/drawing/2014/main" id="{ECF982F3-FA59-5BA6-0BF1-7AE7D24BEDFB}"/>
              </a:ext>
            </a:extLst>
          </p:cNvPr>
          <p:cNvSpPr>
            <a:spLocks noGrp="1"/>
          </p:cNvSpPr>
          <p:nvPr>
            <p:ph type="ftr" sz="quarter" idx="11"/>
          </p:nvPr>
        </p:nvSpPr>
        <p:spPr/>
        <p:txBody>
          <a:bodyPr/>
          <a:lstStyle/>
          <a:p>
            <a:r>
              <a:rPr lang="de-DE"/>
              <a:t>https://medizinrecht-heynemann.de</a:t>
            </a:r>
          </a:p>
        </p:txBody>
      </p:sp>
      <p:sp>
        <p:nvSpPr>
          <p:cNvPr id="5" name="Foliennummernplatzhalter 4">
            <a:extLst>
              <a:ext uri="{FF2B5EF4-FFF2-40B4-BE49-F238E27FC236}">
                <a16:creationId xmlns:a16="http://schemas.microsoft.com/office/drawing/2014/main" id="{95CDCCF7-DA7D-AA8F-447A-2C102740B22B}"/>
              </a:ext>
            </a:extLst>
          </p:cNvPr>
          <p:cNvSpPr>
            <a:spLocks noGrp="1"/>
          </p:cNvSpPr>
          <p:nvPr>
            <p:ph type="sldNum" sz="quarter" idx="12"/>
          </p:nvPr>
        </p:nvSpPr>
        <p:spPr/>
        <p:txBody>
          <a:bodyPr/>
          <a:lstStyle/>
          <a:p>
            <a:fld id="{C45FBEE2-050D-3C4B-A393-2809FB5B6F0D}" type="slidenum">
              <a:rPr lang="de-DE" smtClean="0"/>
              <a:t>4</a:t>
            </a:fld>
            <a:endParaRPr lang="de-DE"/>
          </a:p>
        </p:txBody>
      </p:sp>
      <mc:AlternateContent xmlns:mc="http://schemas.openxmlformats.org/markup-compatibility/2006" xmlns:p14="http://schemas.microsoft.com/office/powerpoint/2010/main">
        <mc:Choice Requires="p14">
          <p:contentPart p14:bwMode="auto" r:id="rId2">
            <p14:nvContentPartPr>
              <p14:cNvPr id="7" name="Freihand 6">
                <a:extLst>
                  <a:ext uri="{FF2B5EF4-FFF2-40B4-BE49-F238E27FC236}">
                    <a16:creationId xmlns:a16="http://schemas.microsoft.com/office/drawing/2014/main" id="{70F94F61-B7C1-7161-D1A5-B5F75F1CCA03}"/>
                  </a:ext>
                </a:extLst>
              </p14:cNvPr>
              <p14:cNvContentPartPr/>
              <p14:nvPr/>
            </p14:nvContentPartPr>
            <p14:xfrm>
              <a:off x="2160898" y="5497981"/>
              <a:ext cx="2411280" cy="107280"/>
            </p14:xfrm>
          </p:contentPart>
        </mc:Choice>
        <mc:Fallback xmlns="">
          <p:pic>
            <p:nvPicPr>
              <p:cNvPr id="7" name="Freihand 6">
                <a:extLst>
                  <a:ext uri="{FF2B5EF4-FFF2-40B4-BE49-F238E27FC236}">
                    <a16:creationId xmlns:a16="http://schemas.microsoft.com/office/drawing/2014/main" id="{70F94F61-B7C1-7161-D1A5-B5F75F1CCA03}"/>
                  </a:ext>
                </a:extLst>
              </p:cNvPr>
              <p:cNvPicPr/>
              <p:nvPr/>
            </p:nvPicPr>
            <p:blipFill>
              <a:blip r:embed="rId3"/>
              <a:stretch>
                <a:fillRect/>
              </a:stretch>
            </p:blipFill>
            <p:spPr>
              <a:xfrm>
                <a:off x="2106898" y="5389981"/>
                <a:ext cx="2518920" cy="322920"/>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8" name="Freihand 7">
                <a:extLst>
                  <a:ext uri="{FF2B5EF4-FFF2-40B4-BE49-F238E27FC236}">
                    <a16:creationId xmlns:a16="http://schemas.microsoft.com/office/drawing/2014/main" id="{352CDFBA-D30D-F352-1C73-9838E93FB173}"/>
                  </a:ext>
                </a:extLst>
              </p14:cNvPr>
              <p14:cNvContentPartPr/>
              <p14:nvPr/>
            </p14:nvContentPartPr>
            <p14:xfrm>
              <a:off x="698090" y="3797000"/>
              <a:ext cx="3663360" cy="546840"/>
            </p14:xfrm>
          </p:contentPart>
        </mc:Choice>
        <mc:Fallback>
          <p:pic>
            <p:nvPicPr>
              <p:cNvPr id="8" name="Freihand 7">
                <a:extLst>
                  <a:ext uri="{FF2B5EF4-FFF2-40B4-BE49-F238E27FC236}">
                    <a16:creationId xmlns:a16="http://schemas.microsoft.com/office/drawing/2014/main" id="{352CDFBA-D30D-F352-1C73-9838E93FB173}"/>
                  </a:ext>
                </a:extLst>
              </p:cNvPr>
              <p:cNvPicPr/>
              <p:nvPr/>
            </p:nvPicPr>
            <p:blipFill>
              <a:blip r:embed="rId5"/>
              <a:stretch>
                <a:fillRect/>
              </a:stretch>
            </p:blipFill>
            <p:spPr>
              <a:xfrm>
                <a:off x="644090" y="3689000"/>
                <a:ext cx="3771000" cy="76248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0" name="Freihand 9">
                <a:extLst>
                  <a:ext uri="{FF2B5EF4-FFF2-40B4-BE49-F238E27FC236}">
                    <a16:creationId xmlns:a16="http://schemas.microsoft.com/office/drawing/2014/main" id="{904AE3A2-6D3B-D97B-FD47-F02EB3E6C7DB}"/>
                  </a:ext>
                </a:extLst>
              </p14:cNvPr>
              <p14:cNvContentPartPr/>
              <p14:nvPr/>
            </p14:nvContentPartPr>
            <p14:xfrm>
              <a:off x="753972" y="3909801"/>
              <a:ext cx="4574160" cy="720"/>
            </p14:xfrm>
          </p:contentPart>
        </mc:Choice>
        <mc:Fallback>
          <p:pic>
            <p:nvPicPr>
              <p:cNvPr id="10" name="Freihand 9">
                <a:extLst>
                  <a:ext uri="{FF2B5EF4-FFF2-40B4-BE49-F238E27FC236}">
                    <a16:creationId xmlns:a16="http://schemas.microsoft.com/office/drawing/2014/main" id="{904AE3A2-6D3B-D97B-FD47-F02EB3E6C7DB}"/>
                  </a:ext>
                </a:extLst>
              </p:cNvPr>
              <p:cNvPicPr/>
              <p:nvPr/>
            </p:nvPicPr>
            <p:blipFill>
              <a:blip r:embed="rId7"/>
              <a:stretch>
                <a:fillRect/>
              </a:stretch>
            </p:blipFill>
            <p:spPr>
              <a:xfrm>
                <a:off x="699972" y="3693801"/>
                <a:ext cx="468180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Freihand 10">
                <a:extLst>
                  <a:ext uri="{FF2B5EF4-FFF2-40B4-BE49-F238E27FC236}">
                    <a16:creationId xmlns:a16="http://schemas.microsoft.com/office/drawing/2014/main" id="{F8113C40-6419-2D70-7C52-3A38194B28B7}"/>
                  </a:ext>
                </a:extLst>
              </p14:cNvPr>
              <p14:cNvContentPartPr/>
              <p14:nvPr/>
            </p14:nvContentPartPr>
            <p14:xfrm>
              <a:off x="-1294382" y="1674421"/>
              <a:ext cx="360" cy="360"/>
            </p14:xfrm>
          </p:contentPart>
        </mc:Choice>
        <mc:Fallback xmlns="">
          <p:pic>
            <p:nvPicPr>
              <p:cNvPr id="11" name="Freihand 10">
                <a:extLst>
                  <a:ext uri="{FF2B5EF4-FFF2-40B4-BE49-F238E27FC236}">
                    <a16:creationId xmlns:a16="http://schemas.microsoft.com/office/drawing/2014/main" id="{F8113C40-6419-2D70-7C52-3A38194B28B7}"/>
                  </a:ext>
                </a:extLst>
              </p:cNvPr>
              <p:cNvPicPr/>
              <p:nvPr/>
            </p:nvPicPr>
            <p:blipFill>
              <a:blip r:embed="rId9"/>
              <a:stretch>
                <a:fillRect/>
              </a:stretch>
            </p:blipFill>
            <p:spPr>
              <a:xfrm>
                <a:off x="-1348382" y="1566421"/>
                <a:ext cx="108000" cy="216000"/>
              </a:xfrm>
              <a:prstGeom prst="rect">
                <a:avLst/>
              </a:prstGeom>
            </p:spPr>
          </p:pic>
        </mc:Fallback>
      </mc:AlternateContent>
    </p:spTree>
    <p:extLst>
      <p:ext uri="{BB962C8B-B14F-4D97-AF65-F5344CB8AC3E}">
        <p14:creationId xmlns:p14="http://schemas.microsoft.com/office/powerpoint/2010/main" val="17745170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0D14D-9DCC-4699-6B56-5F7A721824B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BA94F34-C38F-2905-F40C-AD6A80CC3070}"/>
              </a:ext>
            </a:extLst>
          </p:cNvPr>
          <p:cNvSpPr>
            <a:spLocks noGrp="1"/>
          </p:cNvSpPr>
          <p:nvPr>
            <p:ph type="title"/>
          </p:nvPr>
        </p:nvSpPr>
        <p:spPr/>
        <p:txBody>
          <a:bodyPr>
            <a:normAutofit/>
          </a:bodyPr>
          <a:lstStyle/>
          <a:p>
            <a:endParaRPr lang="de-DE" sz="2800" dirty="0"/>
          </a:p>
        </p:txBody>
      </p:sp>
      <p:sp>
        <p:nvSpPr>
          <p:cNvPr id="4" name="Fußzeilenplatzhalter 3">
            <a:extLst>
              <a:ext uri="{FF2B5EF4-FFF2-40B4-BE49-F238E27FC236}">
                <a16:creationId xmlns:a16="http://schemas.microsoft.com/office/drawing/2014/main" id="{5E08F049-3621-2147-9AF1-7A3CCFE54986}"/>
              </a:ext>
            </a:extLst>
          </p:cNvPr>
          <p:cNvSpPr>
            <a:spLocks noGrp="1"/>
          </p:cNvSpPr>
          <p:nvPr>
            <p:ph type="ftr" sz="quarter" idx="11"/>
          </p:nvPr>
        </p:nvSpPr>
        <p:spPr/>
        <p:txBody>
          <a:bodyPr/>
          <a:lstStyle/>
          <a:p>
            <a:r>
              <a:rPr lang="de-DE"/>
              <a:t>https://medizinrecht-heynemann.de</a:t>
            </a:r>
          </a:p>
        </p:txBody>
      </p:sp>
      <p:sp>
        <p:nvSpPr>
          <p:cNvPr id="5" name="Foliennummernplatzhalter 4">
            <a:extLst>
              <a:ext uri="{FF2B5EF4-FFF2-40B4-BE49-F238E27FC236}">
                <a16:creationId xmlns:a16="http://schemas.microsoft.com/office/drawing/2014/main" id="{00D5447D-5831-B2C4-5CD1-5230A7037BFA}"/>
              </a:ext>
            </a:extLst>
          </p:cNvPr>
          <p:cNvSpPr>
            <a:spLocks noGrp="1"/>
          </p:cNvSpPr>
          <p:nvPr>
            <p:ph type="sldNum" sz="quarter" idx="12"/>
          </p:nvPr>
        </p:nvSpPr>
        <p:spPr/>
        <p:txBody>
          <a:bodyPr/>
          <a:lstStyle/>
          <a:p>
            <a:fld id="{C45FBEE2-050D-3C4B-A393-2809FB5B6F0D}" type="slidenum">
              <a:rPr lang="de-DE" smtClean="0"/>
              <a:t>5</a:t>
            </a:fld>
            <a:endParaRPr lang="de-DE"/>
          </a:p>
        </p:txBody>
      </p:sp>
      <p:sp>
        <p:nvSpPr>
          <p:cNvPr id="6" name="Inhaltsplatzhalter 5">
            <a:extLst>
              <a:ext uri="{FF2B5EF4-FFF2-40B4-BE49-F238E27FC236}">
                <a16:creationId xmlns:a16="http://schemas.microsoft.com/office/drawing/2014/main" id="{ED2209F0-B919-E801-9E88-030E5F04DB5B}"/>
              </a:ext>
            </a:extLst>
          </p:cNvPr>
          <p:cNvSpPr>
            <a:spLocks noGrp="1"/>
          </p:cNvSpPr>
          <p:nvPr>
            <p:ph idx="1"/>
          </p:nvPr>
        </p:nvSpPr>
        <p:spPr>
          <a:xfrm>
            <a:off x="838200" y="1818968"/>
            <a:ext cx="10515600" cy="3362631"/>
          </a:xfrm>
        </p:spPr>
        <p:txBody>
          <a:bodyPr>
            <a:normAutofit fontScale="92500" lnSpcReduction="10000"/>
          </a:bodyPr>
          <a:lstStyle/>
          <a:p>
            <a:pPr>
              <a:buNone/>
            </a:pPr>
            <a:r>
              <a:rPr lang="de-DE" sz="1800" dirty="0">
                <a:solidFill>
                  <a:schemeClr val="tx1"/>
                </a:solidFill>
                <a:effectLst/>
                <a:latin typeface="Aptos" panose="020B0004020202020204" pitchFamily="34" charset="0"/>
                <a:ea typeface="Aptos" panose="020B0004020202020204" pitchFamily="34" charset="0"/>
                <a:cs typeface="Aptos" panose="020B0004020202020204" pitchFamily="34" charset="0"/>
              </a:rPr>
              <a:t>Gutachter: </a:t>
            </a:r>
          </a:p>
          <a:p>
            <a:pPr marL="354013" indent="0">
              <a:buNone/>
            </a:pPr>
            <a:r>
              <a:rPr lang="de-DE" sz="1800" dirty="0">
                <a:solidFill>
                  <a:schemeClr val="tx1"/>
                </a:solidFill>
                <a:effectLst/>
                <a:latin typeface="Aptos" panose="020B0004020202020204" pitchFamily="34" charset="0"/>
                <a:ea typeface="Aptos" panose="020B0004020202020204" pitchFamily="34" charset="0"/>
                <a:cs typeface="Aptos" panose="020B0004020202020204" pitchFamily="34" charset="0"/>
              </a:rPr>
              <a:t>Am 19.08.2022 kein MRT anzuordnen oder in die Klinik zu überweisen, stelle einen groben Befunderhebungsfehler dar. Patientin und Ehemann geben an, dass der Arzt am 19.08.2022 kein MRT verordnen wollte, die Patientin solle noch warten. Gericht gibt Hinweis, dass das Gedächtnisprotokoll nicht zeitnah erstellt sei und daher keine Indizwirkung entfalten könne. Die übrigen Eintragungen ließen zudem den Schluss zu, dass diese Eintragungen erst dann eingefügt worden seien, nachdem sich der Prozessbevollmächtigte gemeldet habe und der Beklagte von dem folgenschweren Bandscheibenvorfall Kenntnis erlangt habe.</a:t>
            </a:r>
          </a:p>
          <a:p>
            <a:pPr>
              <a:buNone/>
            </a:pPr>
            <a:r>
              <a:rPr lang="de-DE" sz="1800" dirty="0">
                <a:solidFill>
                  <a:schemeClr val="tx1"/>
                </a:solidFill>
                <a:effectLst/>
                <a:latin typeface="Aptos" panose="020B0004020202020204" pitchFamily="34" charset="0"/>
                <a:ea typeface="Aptos" panose="020B0004020202020204" pitchFamily="34" charset="0"/>
                <a:cs typeface="Aptos" panose="020B0004020202020204" pitchFamily="34" charset="0"/>
              </a:rPr>
              <a:t> </a:t>
            </a:r>
          </a:p>
          <a:p>
            <a:r>
              <a:rPr lang="de-DE" sz="1800" dirty="0">
                <a:solidFill>
                  <a:schemeClr val="tx1"/>
                </a:solidFill>
                <a:effectLst/>
                <a:latin typeface="Aptos" panose="020B0004020202020204" pitchFamily="34" charset="0"/>
                <a:ea typeface="Aptos" panose="020B0004020202020204" pitchFamily="34" charset="0"/>
                <a:cs typeface="Aptos" panose="020B0004020202020204" pitchFamily="34" charset="0"/>
              </a:rPr>
              <a:t>Ergebnis: VERGLEICH </a:t>
            </a:r>
          </a:p>
          <a:p>
            <a:endParaRPr lang="de-DE" dirty="0"/>
          </a:p>
        </p:txBody>
      </p:sp>
    </p:spTree>
    <p:extLst>
      <p:ext uri="{BB962C8B-B14F-4D97-AF65-F5344CB8AC3E}">
        <p14:creationId xmlns:p14="http://schemas.microsoft.com/office/powerpoint/2010/main" val="28153077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AD8F0A-9685-D212-0706-BF80B3ABD4B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282B079-E6AA-1E20-B4B9-BF936522A6EE}"/>
              </a:ext>
            </a:extLst>
          </p:cNvPr>
          <p:cNvSpPr>
            <a:spLocks noGrp="1"/>
          </p:cNvSpPr>
          <p:nvPr>
            <p:ph type="title"/>
          </p:nvPr>
        </p:nvSpPr>
        <p:spPr>
          <a:xfrm>
            <a:off x="838200" y="416563"/>
            <a:ext cx="10817772" cy="1060765"/>
          </a:xfrm>
        </p:spPr>
        <p:txBody>
          <a:bodyPr>
            <a:normAutofit/>
          </a:bodyPr>
          <a:lstStyle/>
          <a:p>
            <a:r>
              <a:rPr lang="de-DE" sz="2800" dirty="0"/>
              <a:t>Elektronische Patientenakte</a:t>
            </a:r>
            <a:br>
              <a:rPr lang="de-DE" sz="2800" dirty="0"/>
            </a:br>
            <a:r>
              <a:rPr lang="de-DE" sz="2800" dirty="0"/>
              <a:t>Änderungs- und Speicherdaten</a:t>
            </a:r>
          </a:p>
        </p:txBody>
      </p:sp>
      <p:sp>
        <p:nvSpPr>
          <p:cNvPr id="4" name="Fußzeilenplatzhalter 3">
            <a:extLst>
              <a:ext uri="{FF2B5EF4-FFF2-40B4-BE49-F238E27FC236}">
                <a16:creationId xmlns:a16="http://schemas.microsoft.com/office/drawing/2014/main" id="{C9A91129-65B4-9483-DA21-C29FE0A962A8}"/>
              </a:ext>
            </a:extLst>
          </p:cNvPr>
          <p:cNvSpPr>
            <a:spLocks noGrp="1"/>
          </p:cNvSpPr>
          <p:nvPr>
            <p:ph type="ftr" sz="quarter" idx="11"/>
          </p:nvPr>
        </p:nvSpPr>
        <p:spPr/>
        <p:txBody>
          <a:bodyPr/>
          <a:lstStyle/>
          <a:p>
            <a:r>
              <a:rPr lang="de-DE"/>
              <a:t>https://medizinrecht-heynemann.de</a:t>
            </a:r>
          </a:p>
        </p:txBody>
      </p:sp>
      <p:sp>
        <p:nvSpPr>
          <p:cNvPr id="5" name="Foliennummernplatzhalter 4">
            <a:extLst>
              <a:ext uri="{FF2B5EF4-FFF2-40B4-BE49-F238E27FC236}">
                <a16:creationId xmlns:a16="http://schemas.microsoft.com/office/drawing/2014/main" id="{02462183-D58D-0F14-115D-68F16AAB7C39}"/>
              </a:ext>
            </a:extLst>
          </p:cNvPr>
          <p:cNvSpPr>
            <a:spLocks noGrp="1"/>
          </p:cNvSpPr>
          <p:nvPr>
            <p:ph type="sldNum" sz="quarter" idx="12"/>
          </p:nvPr>
        </p:nvSpPr>
        <p:spPr/>
        <p:txBody>
          <a:bodyPr/>
          <a:lstStyle/>
          <a:p>
            <a:fld id="{C45FBEE2-050D-3C4B-A393-2809FB5B6F0D}" type="slidenum">
              <a:rPr lang="de-DE" smtClean="0"/>
              <a:t>6</a:t>
            </a:fld>
            <a:endParaRPr lang="de-DE"/>
          </a:p>
        </p:txBody>
      </p:sp>
      <p:sp>
        <p:nvSpPr>
          <p:cNvPr id="10" name="Inhaltsplatzhalter 7">
            <a:extLst>
              <a:ext uri="{FF2B5EF4-FFF2-40B4-BE49-F238E27FC236}">
                <a16:creationId xmlns:a16="http://schemas.microsoft.com/office/drawing/2014/main" id="{4A9FB2C0-085B-4BFC-79DF-84CE57B1732C}"/>
              </a:ext>
            </a:extLst>
          </p:cNvPr>
          <p:cNvSpPr>
            <a:spLocks noGrp="1"/>
          </p:cNvSpPr>
          <p:nvPr>
            <p:ph idx="1"/>
          </p:nvPr>
        </p:nvSpPr>
        <p:spPr>
          <a:xfrm>
            <a:off x="838200" y="1781555"/>
            <a:ext cx="10515600" cy="4395407"/>
          </a:xfrm>
        </p:spPr>
        <p:txBody>
          <a:bodyPr>
            <a:normAutofit/>
          </a:bodyPr>
          <a:lstStyle/>
          <a:p>
            <a:r>
              <a:rPr lang="de-DE" sz="2000" dirty="0">
                <a:solidFill>
                  <a:schemeClr val="tx1"/>
                </a:solidFill>
                <a:latin typeface="Arial Nova" panose="020B0504020202020204" pitchFamily="34" charset="0"/>
              </a:rPr>
              <a:t>§ 630f Abs. 1 BGB regelt, </a:t>
            </a:r>
          </a:p>
          <a:p>
            <a:pPr marL="0" indent="0">
              <a:buNone/>
            </a:pPr>
            <a:endParaRPr lang="de-DE" sz="2000" dirty="0">
              <a:solidFill>
                <a:schemeClr val="tx1"/>
              </a:solidFill>
              <a:latin typeface="Arial Nova" panose="020B0504020202020204" pitchFamily="34" charset="0"/>
            </a:endParaRPr>
          </a:p>
          <a:p>
            <a:pPr marL="342900" indent="-342900">
              <a:buFont typeface="Arial" panose="020B0604020202020204" pitchFamily="34" charset="0"/>
              <a:buChar char="•"/>
            </a:pPr>
            <a:r>
              <a:rPr lang="de-DE" sz="2000" dirty="0">
                <a:solidFill>
                  <a:schemeClr val="tx1"/>
                </a:solidFill>
                <a:latin typeface="Arial Nova" panose="020B0504020202020204" pitchFamily="34" charset="0"/>
              </a:rPr>
              <a:t>dass der Behandelnde verpflichtet ist, die Dokumentation in unmittelbaren zeitlichen Zusammenhang mit der Behandlung zu fertigen,</a:t>
            </a:r>
          </a:p>
          <a:p>
            <a:pPr marL="342900" indent="-342900">
              <a:buFont typeface="Arial" panose="020B0604020202020204" pitchFamily="34" charset="0"/>
              <a:buChar char="•"/>
            </a:pPr>
            <a:r>
              <a:rPr lang="de-DE" sz="2000" dirty="0">
                <a:solidFill>
                  <a:schemeClr val="tx1"/>
                </a:solidFill>
                <a:latin typeface="Arial Nova" panose="020B0504020202020204" pitchFamily="34" charset="0"/>
              </a:rPr>
              <a:t>dass Änderungen/Ergänzungen nur zulässig sind, wenn neben dem ursprünglichen Inhalt auch erkennbar bleibt, wann die Änderungen vorgenommen wurden.</a:t>
            </a:r>
          </a:p>
          <a:p>
            <a:pPr marL="342900" indent="-342900">
              <a:buFont typeface="Arial" panose="020B0604020202020204" pitchFamily="34" charset="0"/>
              <a:buChar char="•"/>
            </a:pPr>
            <a:r>
              <a:rPr lang="de-DE" sz="2000" dirty="0">
                <a:solidFill>
                  <a:schemeClr val="tx1"/>
                </a:solidFill>
                <a:latin typeface="Arial Nova" panose="020B0504020202020204" pitchFamily="34" charset="0"/>
              </a:rPr>
              <a:t>Es wird daher eine fälschungssichere Software verlangt, die aber de facto nicht existiert.</a:t>
            </a:r>
          </a:p>
          <a:p>
            <a:pPr marL="342900" indent="-342900">
              <a:buFont typeface="Arial" panose="020B0604020202020204" pitchFamily="34" charset="0"/>
              <a:buChar char="•"/>
            </a:pPr>
            <a:r>
              <a:rPr lang="de-DE" sz="2000" dirty="0">
                <a:solidFill>
                  <a:schemeClr val="tx1"/>
                </a:solidFill>
                <a:latin typeface="Arial Nova" panose="020B0504020202020204" pitchFamily="34" charset="0"/>
              </a:rPr>
              <a:t>Änderungen können daher nur mittels der Änderungs- und Speicherdaten sicher festgestellt werden (durch Auslesen der Festplatte)</a:t>
            </a:r>
          </a:p>
          <a:p>
            <a:pPr marL="0" indent="0">
              <a:buClr>
                <a:srgbClr val="D43417"/>
              </a:buClr>
              <a:buSzPct val="120000"/>
              <a:buNone/>
            </a:pPr>
            <a:endParaRPr lang="de-DE" sz="2000" dirty="0"/>
          </a:p>
        </p:txBody>
      </p:sp>
    </p:spTree>
    <p:extLst>
      <p:ext uri="{BB962C8B-B14F-4D97-AF65-F5344CB8AC3E}">
        <p14:creationId xmlns:p14="http://schemas.microsoft.com/office/powerpoint/2010/main" val="42201420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A330B-C32D-DB69-C1B8-197AE5A9F1F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6994BDC-C945-842E-0E4C-3E23D4F40640}"/>
              </a:ext>
            </a:extLst>
          </p:cNvPr>
          <p:cNvSpPr>
            <a:spLocks noGrp="1"/>
          </p:cNvSpPr>
          <p:nvPr>
            <p:ph type="title"/>
          </p:nvPr>
        </p:nvSpPr>
        <p:spPr>
          <a:xfrm>
            <a:off x="838200" y="416563"/>
            <a:ext cx="10817772" cy="1060765"/>
          </a:xfrm>
        </p:spPr>
        <p:txBody>
          <a:bodyPr>
            <a:normAutofit/>
          </a:bodyPr>
          <a:lstStyle/>
          <a:p>
            <a:r>
              <a:rPr lang="de-DE" sz="2800" dirty="0"/>
              <a:t>Elektronische Patientenakte</a:t>
            </a:r>
            <a:br>
              <a:rPr lang="de-DE" sz="2800" dirty="0"/>
            </a:br>
            <a:r>
              <a:rPr lang="de-DE" sz="2800" dirty="0"/>
              <a:t>Änderungs- und Speicherdaten</a:t>
            </a:r>
          </a:p>
        </p:txBody>
      </p:sp>
      <p:sp>
        <p:nvSpPr>
          <p:cNvPr id="4" name="Fußzeilenplatzhalter 3">
            <a:extLst>
              <a:ext uri="{FF2B5EF4-FFF2-40B4-BE49-F238E27FC236}">
                <a16:creationId xmlns:a16="http://schemas.microsoft.com/office/drawing/2014/main" id="{DBF4E6E9-3DFC-8DE2-1A39-FCC53168ED84}"/>
              </a:ext>
            </a:extLst>
          </p:cNvPr>
          <p:cNvSpPr>
            <a:spLocks noGrp="1"/>
          </p:cNvSpPr>
          <p:nvPr>
            <p:ph type="ftr" sz="quarter" idx="11"/>
          </p:nvPr>
        </p:nvSpPr>
        <p:spPr/>
        <p:txBody>
          <a:bodyPr/>
          <a:lstStyle/>
          <a:p>
            <a:r>
              <a:rPr lang="de-DE"/>
              <a:t>https://medizinrecht-heynemann.de</a:t>
            </a:r>
          </a:p>
        </p:txBody>
      </p:sp>
      <p:sp>
        <p:nvSpPr>
          <p:cNvPr id="5" name="Foliennummernplatzhalter 4">
            <a:extLst>
              <a:ext uri="{FF2B5EF4-FFF2-40B4-BE49-F238E27FC236}">
                <a16:creationId xmlns:a16="http://schemas.microsoft.com/office/drawing/2014/main" id="{0598FDEF-7E00-B03E-FA92-5967423EB390}"/>
              </a:ext>
            </a:extLst>
          </p:cNvPr>
          <p:cNvSpPr>
            <a:spLocks noGrp="1"/>
          </p:cNvSpPr>
          <p:nvPr>
            <p:ph type="sldNum" sz="quarter" idx="12"/>
          </p:nvPr>
        </p:nvSpPr>
        <p:spPr/>
        <p:txBody>
          <a:bodyPr/>
          <a:lstStyle/>
          <a:p>
            <a:fld id="{C45FBEE2-050D-3C4B-A393-2809FB5B6F0D}" type="slidenum">
              <a:rPr lang="de-DE" smtClean="0"/>
              <a:t>7</a:t>
            </a:fld>
            <a:endParaRPr lang="de-DE"/>
          </a:p>
        </p:txBody>
      </p:sp>
      <p:pic>
        <p:nvPicPr>
          <p:cNvPr id="3" name="Inhaltsplatzhalter 2">
            <a:extLst>
              <a:ext uri="{FF2B5EF4-FFF2-40B4-BE49-F238E27FC236}">
                <a16:creationId xmlns:a16="http://schemas.microsoft.com/office/drawing/2014/main" id="{71F805E1-8BF0-E333-2446-702DCF56205F}"/>
              </a:ext>
            </a:extLst>
          </p:cNvPr>
          <p:cNvPicPr>
            <a:picLocks noGrp="1" noChangeAspect="1"/>
          </p:cNvPicPr>
          <p:nvPr>
            <p:ph idx="1"/>
          </p:nvPr>
        </p:nvPicPr>
        <p:blipFill>
          <a:blip r:embed="rId2"/>
          <a:stretch>
            <a:fillRect/>
          </a:stretch>
        </p:blipFill>
        <p:spPr>
          <a:xfrm>
            <a:off x="2122691" y="1781175"/>
            <a:ext cx="7946618" cy="4395788"/>
          </a:xfrm>
          <a:prstGeom prst="rect">
            <a:avLst/>
          </a:prstGeom>
        </p:spPr>
      </p:pic>
      <mc:AlternateContent xmlns:mc="http://schemas.openxmlformats.org/markup-compatibility/2006" xmlns:p14="http://schemas.microsoft.com/office/powerpoint/2010/main">
        <mc:Choice Requires="p14">
          <p:contentPart p14:bwMode="auto" r:id="rId3">
            <p14:nvContentPartPr>
              <p14:cNvPr id="7" name="Freihand 6">
                <a:extLst>
                  <a:ext uri="{FF2B5EF4-FFF2-40B4-BE49-F238E27FC236}">
                    <a16:creationId xmlns:a16="http://schemas.microsoft.com/office/drawing/2014/main" id="{4D3A78E2-7188-3810-0A39-BB902A279DD3}"/>
                  </a:ext>
                </a:extLst>
              </p14:cNvPr>
              <p14:cNvContentPartPr/>
              <p14:nvPr/>
            </p14:nvContentPartPr>
            <p14:xfrm>
              <a:off x="2469778" y="5937541"/>
              <a:ext cx="2459160" cy="720"/>
            </p14:xfrm>
          </p:contentPart>
        </mc:Choice>
        <mc:Fallback xmlns="">
          <p:pic>
            <p:nvPicPr>
              <p:cNvPr id="7" name="Freihand 6">
                <a:extLst>
                  <a:ext uri="{FF2B5EF4-FFF2-40B4-BE49-F238E27FC236}">
                    <a16:creationId xmlns:a16="http://schemas.microsoft.com/office/drawing/2014/main" id="{4D3A78E2-7188-3810-0A39-BB902A279DD3}"/>
                  </a:ext>
                </a:extLst>
              </p:cNvPr>
              <p:cNvPicPr/>
              <p:nvPr/>
            </p:nvPicPr>
            <p:blipFill>
              <a:blip r:embed="rId4"/>
              <a:stretch>
                <a:fillRect/>
              </a:stretch>
            </p:blipFill>
            <p:spPr>
              <a:xfrm>
                <a:off x="2415778" y="5721541"/>
                <a:ext cx="256680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Freihand 8">
                <a:extLst>
                  <a:ext uri="{FF2B5EF4-FFF2-40B4-BE49-F238E27FC236}">
                    <a16:creationId xmlns:a16="http://schemas.microsoft.com/office/drawing/2014/main" id="{5DB4D02A-6618-77C0-EDFB-0F67A77FEDD7}"/>
                  </a:ext>
                </a:extLst>
              </p14:cNvPr>
              <p14:cNvContentPartPr/>
              <p14:nvPr/>
            </p14:nvContentPartPr>
            <p14:xfrm>
              <a:off x="2647978" y="4690501"/>
              <a:ext cx="7042680" cy="59760"/>
            </p14:xfrm>
          </p:contentPart>
        </mc:Choice>
        <mc:Fallback xmlns="">
          <p:pic>
            <p:nvPicPr>
              <p:cNvPr id="9" name="Freihand 8">
                <a:extLst>
                  <a:ext uri="{FF2B5EF4-FFF2-40B4-BE49-F238E27FC236}">
                    <a16:creationId xmlns:a16="http://schemas.microsoft.com/office/drawing/2014/main" id="{5DB4D02A-6618-77C0-EDFB-0F67A77FEDD7}"/>
                  </a:ext>
                </a:extLst>
              </p:cNvPr>
              <p:cNvPicPr/>
              <p:nvPr/>
            </p:nvPicPr>
            <p:blipFill>
              <a:blip r:embed="rId6"/>
              <a:stretch>
                <a:fillRect/>
              </a:stretch>
            </p:blipFill>
            <p:spPr>
              <a:xfrm>
                <a:off x="2593978" y="4582501"/>
                <a:ext cx="7150320" cy="2754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Freihand 7">
                <a:extLst>
                  <a:ext uri="{FF2B5EF4-FFF2-40B4-BE49-F238E27FC236}">
                    <a16:creationId xmlns:a16="http://schemas.microsoft.com/office/drawing/2014/main" id="{35271C8F-5E6D-DE7B-0117-AA8C0567F5D0}"/>
                  </a:ext>
                </a:extLst>
              </p14:cNvPr>
              <p14:cNvContentPartPr/>
              <p14:nvPr/>
            </p14:nvContentPartPr>
            <p14:xfrm>
              <a:off x="2799388" y="1913123"/>
              <a:ext cx="2575080" cy="70560"/>
            </p14:xfrm>
          </p:contentPart>
        </mc:Choice>
        <mc:Fallback xmlns="">
          <p:pic>
            <p:nvPicPr>
              <p:cNvPr id="8" name="Freihand 7">
                <a:extLst>
                  <a:ext uri="{FF2B5EF4-FFF2-40B4-BE49-F238E27FC236}">
                    <a16:creationId xmlns:a16="http://schemas.microsoft.com/office/drawing/2014/main" id="{35271C8F-5E6D-DE7B-0117-AA8C0567F5D0}"/>
                  </a:ext>
                </a:extLst>
              </p:cNvPr>
              <p:cNvPicPr/>
              <p:nvPr/>
            </p:nvPicPr>
            <p:blipFill>
              <a:blip r:embed="rId8"/>
              <a:stretch>
                <a:fillRect/>
              </a:stretch>
            </p:blipFill>
            <p:spPr>
              <a:xfrm>
                <a:off x="2745388" y="1805123"/>
                <a:ext cx="2682720" cy="286200"/>
              </a:xfrm>
              <a:prstGeom prst="rect">
                <a:avLst/>
              </a:prstGeom>
            </p:spPr>
          </p:pic>
        </mc:Fallback>
      </mc:AlternateContent>
    </p:spTree>
    <p:extLst>
      <p:ext uri="{BB962C8B-B14F-4D97-AF65-F5344CB8AC3E}">
        <p14:creationId xmlns:p14="http://schemas.microsoft.com/office/powerpoint/2010/main" val="8066151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646D9-088D-FC56-5AE0-7E9DC4F7D18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4CFB181-DDA8-27D1-F757-F2FF4BCAA677}"/>
              </a:ext>
            </a:extLst>
          </p:cNvPr>
          <p:cNvSpPr>
            <a:spLocks noGrp="1"/>
          </p:cNvSpPr>
          <p:nvPr>
            <p:ph type="title"/>
          </p:nvPr>
        </p:nvSpPr>
        <p:spPr>
          <a:xfrm>
            <a:off x="838200" y="416563"/>
            <a:ext cx="10817772" cy="1060765"/>
          </a:xfrm>
        </p:spPr>
        <p:txBody>
          <a:bodyPr>
            <a:normAutofit/>
          </a:bodyPr>
          <a:lstStyle/>
          <a:p>
            <a:r>
              <a:rPr lang="de-DE" sz="2800" dirty="0"/>
              <a:t>Elektronische Patientenakte</a:t>
            </a:r>
            <a:br>
              <a:rPr lang="de-DE" sz="2800" dirty="0"/>
            </a:br>
            <a:r>
              <a:rPr lang="de-DE" sz="2800" dirty="0"/>
              <a:t>Änderungs- und Speicherdaten</a:t>
            </a:r>
          </a:p>
        </p:txBody>
      </p:sp>
      <p:sp>
        <p:nvSpPr>
          <p:cNvPr id="4" name="Fußzeilenplatzhalter 3">
            <a:extLst>
              <a:ext uri="{FF2B5EF4-FFF2-40B4-BE49-F238E27FC236}">
                <a16:creationId xmlns:a16="http://schemas.microsoft.com/office/drawing/2014/main" id="{55FED8CC-CD3E-A9FC-45DB-99C6AAB97444}"/>
              </a:ext>
            </a:extLst>
          </p:cNvPr>
          <p:cNvSpPr>
            <a:spLocks noGrp="1"/>
          </p:cNvSpPr>
          <p:nvPr>
            <p:ph type="ftr" sz="quarter" idx="11"/>
          </p:nvPr>
        </p:nvSpPr>
        <p:spPr/>
        <p:txBody>
          <a:bodyPr/>
          <a:lstStyle/>
          <a:p>
            <a:r>
              <a:rPr lang="de-DE"/>
              <a:t>https://medizinrecht-heynemann.de</a:t>
            </a:r>
          </a:p>
        </p:txBody>
      </p:sp>
      <p:sp>
        <p:nvSpPr>
          <p:cNvPr id="5" name="Foliennummernplatzhalter 4">
            <a:extLst>
              <a:ext uri="{FF2B5EF4-FFF2-40B4-BE49-F238E27FC236}">
                <a16:creationId xmlns:a16="http://schemas.microsoft.com/office/drawing/2014/main" id="{EA3C2FD5-E397-6511-59B1-2D27570FD486}"/>
              </a:ext>
            </a:extLst>
          </p:cNvPr>
          <p:cNvSpPr>
            <a:spLocks noGrp="1"/>
          </p:cNvSpPr>
          <p:nvPr>
            <p:ph type="sldNum" sz="quarter" idx="12"/>
          </p:nvPr>
        </p:nvSpPr>
        <p:spPr/>
        <p:txBody>
          <a:bodyPr/>
          <a:lstStyle/>
          <a:p>
            <a:fld id="{C45FBEE2-050D-3C4B-A393-2809FB5B6F0D}" type="slidenum">
              <a:rPr lang="de-DE" smtClean="0"/>
              <a:t>8</a:t>
            </a:fld>
            <a:endParaRPr lang="de-DE"/>
          </a:p>
        </p:txBody>
      </p:sp>
      <p:sp>
        <p:nvSpPr>
          <p:cNvPr id="10" name="Inhaltsplatzhalter 7">
            <a:extLst>
              <a:ext uri="{FF2B5EF4-FFF2-40B4-BE49-F238E27FC236}">
                <a16:creationId xmlns:a16="http://schemas.microsoft.com/office/drawing/2014/main" id="{DE88D1D8-D0A4-7162-312B-460AB6FD8B0C}"/>
              </a:ext>
            </a:extLst>
          </p:cNvPr>
          <p:cNvSpPr>
            <a:spLocks noGrp="1"/>
          </p:cNvSpPr>
          <p:nvPr>
            <p:ph idx="1"/>
          </p:nvPr>
        </p:nvSpPr>
        <p:spPr>
          <a:xfrm>
            <a:off x="838200" y="1781555"/>
            <a:ext cx="10515600" cy="4395407"/>
          </a:xfrm>
        </p:spPr>
        <p:txBody>
          <a:bodyPr>
            <a:normAutofit fontScale="92500" lnSpcReduction="10000"/>
          </a:bodyPr>
          <a:lstStyle/>
          <a:p>
            <a:pPr marL="0" indent="0">
              <a:buClr>
                <a:srgbClr val="D43417"/>
              </a:buClr>
              <a:buSzPct val="120000"/>
              <a:buNone/>
            </a:pPr>
            <a:r>
              <a:rPr lang="de-DE" sz="2000" b="1" dirty="0"/>
              <a:t>Fall:</a:t>
            </a:r>
          </a:p>
          <a:p>
            <a:pPr>
              <a:buClr>
                <a:srgbClr val="D43417"/>
              </a:buClr>
              <a:buSzPct val="120000"/>
            </a:pPr>
            <a:r>
              <a:rPr lang="de-DE" sz="2000" dirty="0">
                <a:solidFill>
                  <a:schemeClr val="tx1"/>
                </a:solidFill>
              </a:rPr>
              <a:t>Junger Patient mit schwerer psychischer Erkrankung (bipolare Störung) stirbt am 21.11.2011 in der Psychiatrie, er wird gegen 4.30 leblos aufgefunden.</a:t>
            </a:r>
          </a:p>
          <a:p>
            <a:pPr>
              <a:buClr>
                <a:srgbClr val="D43417"/>
              </a:buClr>
              <a:buSzPct val="120000"/>
            </a:pPr>
            <a:r>
              <a:rPr lang="de-DE" sz="2000" dirty="0">
                <a:solidFill>
                  <a:schemeClr val="tx1"/>
                </a:solidFill>
              </a:rPr>
              <a:t>Grund: Herz-Kreislaufversagen. </a:t>
            </a:r>
          </a:p>
          <a:p>
            <a:pPr>
              <a:buClr>
                <a:srgbClr val="D43417"/>
              </a:buClr>
              <a:buSzPct val="120000"/>
            </a:pPr>
            <a:r>
              <a:rPr lang="de-DE" sz="2000" dirty="0">
                <a:solidFill>
                  <a:schemeClr val="tx1"/>
                </a:solidFill>
              </a:rPr>
              <a:t>Mögliche Ursache: QT-Zeit-Verlängerung nach </a:t>
            </a:r>
            <a:r>
              <a:rPr lang="de-DE" sz="2000" dirty="0" err="1">
                <a:solidFill>
                  <a:schemeClr val="tx1"/>
                </a:solidFill>
              </a:rPr>
              <a:t>Aufdosierung</a:t>
            </a:r>
            <a:r>
              <a:rPr lang="de-DE" sz="2000" dirty="0">
                <a:solidFill>
                  <a:schemeClr val="tx1"/>
                </a:solidFill>
              </a:rPr>
              <a:t> von Neuroleptika ab dem 14.11.2011</a:t>
            </a:r>
          </a:p>
          <a:p>
            <a:pPr>
              <a:buClr>
                <a:srgbClr val="D43417"/>
              </a:buClr>
              <a:buSzPct val="120000"/>
            </a:pPr>
            <a:r>
              <a:rPr lang="de-DE" sz="2000" dirty="0">
                <a:solidFill>
                  <a:schemeClr val="tx1"/>
                </a:solidFill>
              </a:rPr>
              <a:t>Es wurden im Vorfeld mehrere EKGs gefertigt, die im Grenzbereich lagen, aber noch nicht pathologisch waren.</a:t>
            </a:r>
          </a:p>
          <a:p>
            <a:pPr>
              <a:buClr>
                <a:srgbClr val="D43417"/>
              </a:buClr>
              <a:buSzPct val="120000"/>
            </a:pPr>
            <a:r>
              <a:rPr lang="de-DE" sz="2000" dirty="0">
                <a:solidFill>
                  <a:schemeClr val="tx1"/>
                </a:solidFill>
              </a:rPr>
              <a:t>Kardiologische SV im Prozess sagt, es wäre wünschenswert gewesen, wenn nach dem 14.11.2011 ein EKG gefertigt worden wäre. Unterlassen sei aber nicht fehlerhaft, da die vorangegangenen EKGs nicht pathologisch waren.</a:t>
            </a:r>
          </a:p>
          <a:p>
            <a:pPr marL="0" indent="0">
              <a:buClr>
                <a:srgbClr val="D43417"/>
              </a:buClr>
              <a:buSzPct val="120000"/>
              <a:buNone/>
            </a:pPr>
            <a:endParaRPr lang="de-DE" sz="2000" dirty="0"/>
          </a:p>
        </p:txBody>
      </p:sp>
    </p:spTree>
    <p:extLst>
      <p:ext uri="{BB962C8B-B14F-4D97-AF65-F5344CB8AC3E}">
        <p14:creationId xmlns:p14="http://schemas.microsoft.com/office/powerpoint/2010/main" val="41369932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7BEE93-16FE-ABA0-05B6-008904EAF92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7972392-C42A-8CEE-97ED-1615686B20D8}"/>
              </a:ext>
            </a:extLst>
          </p:cNvPr>
          <p:cNvSpPr>
            <a:spLocks noGrp="1"/>
          </p:cNvSpPr>
          <p:nvPr>
            <p:ph type="title"/>
          </p:nvPr>
        </p:nvSpPr>
        <p:spPr>
          <a:xfrm>
            <a:off x="838200" y="416563"/>
            <a:ext cx="10817772" cy="1060765"/>
          </a:xfrm>
        </p:spPr>
        <p:txBody>
          <a:bodyPr>
            <a:normAutofit/>
          </a:bodyPr>
          <a:lstStyle/>
          <a:p>
            <a:r>
              <a:rPr lang="de-DE" sz="2800" dirty="0"/>
              <a:t>Elektronische Patientenakte</a:t>
            </a:r>
            <a:br>
              <a:rPr lang="de-DE" sz="2800" dirty="0"/>
            </a:br>
            <a:r>
              <a:rPr lang="de-DE" sz="2800" dirty="0"/>
              <a:t>Änderungs- und Speicherdaten</a:t>
            </a:r>
          </a:p>
        </p:txBody>
      </p:sp>
      <p:sp>
        <p:nvSpPr>
          <p:cNvPr id="4" name="Fußzeilenplatzhalter 3">
            <a:extLst>
              <a:ext uri="{FF2B5EF4-FFF2-40B4-BE49-F238E27FC236}">
                <a16:creationId xmlns:a16="http://schemas.microsoft.com/office/drawing/2014/main" id="{2F4F293C-304A-3C63-FD60-9B1232B62BB1}"/>
              </a:ext>
            </a:extLst>
          </p:cNvPr>
          <p:cNvSpPr>
            <a:spLocks noGrp="1"/>
          </p:cNvSpPr>
          <p:nvPr>
            <p:ph type="ftr" sz="quarter" idx="11"/>
          </p:nvPr>
        </p:nvSpPr>
        <p:spPr/>
        <p:txBody>
          <a:bodyPr/>
          <a:lstStyle/>
          <a:p>
            <a:r>
              <a:rPr lang="de-DE"/>
              <a:t>https://medizinrecht-heynemann.de</a:t>
            </a:r>
          </a:p>
        </p:txBody>
      </p:sp>
      <p:sp>
        <p:nvSpPr>
          <p:cNvPr id="5" name="Foliennummernplatzhalter 4">
            <a:extLst>
              <a:ext uri="{FF2B5EF4-FFF2-40B4-BE49-F238E27FC236}">
                <a16:creationId xmlns:a16="http://schemas.microsoft.com/office/drawing/2014/main" id="{06767334-1A1F-BF08-0DCA-CEDF9A139761}"/>
              </a:ext>
            </a:extLst>
          </p:cNvPr>
          <p:cNvSpPr>
            <a:spLocks noGrp="1"/>
          </p:cNvSpPr>
          <p:nvPr>
            <p:ph type="sldNum" sz="quarter" idx="12"/>
          </p:nvPr>
        </p:nvSpPr>
        <p:spPr/>
        <p:txBody>
          <a:bodyPr/>
          <a:lstStyle/>
          <a:p>
            <a:fld id="{C45FBEE2-050D-3C4B-A393-2809FB5B6F0D}" type="slidenum">
              <a:rPr lang="de-DE" smtClean="0"/>
              <a:t>9</a:t>
            </a:fld>
            <a:endParaRPr lang="de-DE"/>
          </a:p>
        </p:txBody>
      </p:sp>
      <p:sp>
        <p:nvSpPr>
          <p:cNvPr id="10" name="Inhaltsplatzhalter 7">
            <a:extLst>
              <a:ext uri="{FF2B5EF4-FFF2-40B4-BE49-F238E27FC236}">
                <a16:creationId xmlns:a16="http://schemas.microsoft.com/office/drawing/2014/main" id="{753D3536-2059-8178-1DCE-746A96C7AB0B}"/>
              </a:ext>
            </a:extLst>
          </p:cNvPr>
          <p:cNvSpPr>
            <a:spLocks noGrp="1"/>
          </p:cNvSpPr>
          <p:nvPr>
            <p:ph idx="1"/>
          </p:nvPr>
        </p:nvSpPr>
        <p:spPr>
          <a:xfrm>
            <a:off x="838200" y="1781555"/>
            <a:ext cx="10515600" cy="4395407"/>
          </a:xfrm>
        </p:spPr>
        <p:txBody>
          <a:bodyPr>
            <a:normAutofit/>
          </a:bodyPr>
          <a:lstStyle/>
          <a:p>
            <a:pPr marL="0" indent="0">
              <a:buClr>
                <a:srgbClr val="D43417"/>
              </a:buClr>
              <a:buSzPct val="120000"/>
              <a:buNone/>
            </a:pPr>
            <a:r>
              <a:rPr lang="de-DE" sz="2000" dirty="0">
                <a:solidFill>
                  <a:schemeClr val="tx1"/>
                </a:solidFill>
              </a:rPr>
              <a:t>Eingereichte Dokumentation für den 14.11.2011:</a:t>
            </a:r>
          </a:p>
          <a:p>
            <a:pPr marL="0" indent="0">
              <a:buClr>
                <a:srgbClr val="D43417"/>
              </a:buClr>
              <a:buSzPct val="120000"/>
              <a:buNone/>
            </a:pPr>
            <a:endParaRPr lang="de-DE" sz="2000" dirty="0"/>
          </a:p>
        </p:txBody>
      </p:sp>
      <p:pic>
        <p:nvPicPr>
          <p:cNvPr id="3" name="Grafik 2">
            <a:extLst>
              <a:ext uri="{FF2B5EF4-FFF2-40B4-BE49-F238E27FC236}">
                <a16:creationId xmlns:a16="http://schemas.microsoft.com/office/drawing/2014/main" id="{703C1AFB-9F21-8DA4-EAFA-CBDF89D6BCF7}"/>
              </a:ext>
            </a:extLst>
          </p:cNvPr>
          <p:cNvPicPr>
            <a:picLocks noChangeAspect="1"/>
          </p:cNvPicPr>
          <p:nvPr/>
        </p:nvPicPr>
        <p:blipFill>
          <a:blip r:embed="rId2"/>
          <a:stretch>
            <a:fillRect/>
          </a:stretch>
        </p:blipFill>
        <p:spPr>
          <a:xfrm>
            <a:off x="916845" y="2302821"/>
            <a:ext cx="9394750" cy="3874141"/>
          </a:xfrm>
          <a:prstGeom prst="rect">
            <a:avLst/>
          </a:prstGeom>
        </p:spPr>
      </p:pic>
      <mc:AlternateContent xmlns:mc="http://schemas.openxmlformats.org/markup-compatibility/2006" xmlns:p14="http://schemas.microsoft.com/office/powerpoint/2010/main">
        <mc:Choice Requires="p14">
          <p:contentPart p14:bwMode="auto" r:id="rId3">
            <p14:nvContentPartPr>
              <p14:cNvPr id="7" name="Freihand 6">
                <a:extLst>
                  <a:ext uri="{FF2B5EF4-FFF2-40B4-BE49-F238E27FC236}">
                    <a16:creationId xmlns:a16="http://schemas.microsoft.com/office/drawing/2014/main" id="{BD113E08-F4F6-E4E1-FEEB-1463339634BE}"/>
                  </a:ext>
                </a:extLst>
              </p14:cNvPr>
              <p14:cNvContentPartPr/>
              <p14:nvPr/>
            </p14:nvContentPartPr>
            <p14:xfrm>
              <a:off x="2885578" y="3028021"/>
              <a:ext cx="1484640" cy="36000"/>
            </p14:xfrm>
          </p:contentPart>
        </mc:Choice>
        <mc:Fallback xmlns="">
          <p:pic>
            <p:nvPicPr>
              <p:cNvPr id="7" name="Freihand 6">
                <a:extLst>
                  <a:ext uri="{FF2B5EF4-FFF2-40B4-BE49-F238E27FC236}">
                    <a16:creationId xmlns:a16="http://schemas.microsoft.com/office/drawing/2014/main" id="{BD113E08-F4F6-E4E1-FEEB-1463339634BE}"/>
                  </a:ext>
                </a:extLst>
              </p:cNvPr>
              <p:cNvPicPr/>
              <p:nvPr/>
            </p:nvPicPr>
            <p:blipFill>
              <a:blip r:embed="rId4"/>
              <a:stretch>
                <a:fillRect/>
              </a:stretch>
            </p:blipFill>
            <p:spPr>
              <a:xfrm>
                <a:off x="2831578" y="2920021"/>
                <a:ext cx="1592280" cy="2516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Freihand 8">
                <a:extLst>
                  <a:ext uri="{FF2B5EF4-FFF2-40B4-BE49-F238E27FC236}">
                    <a16:creationId xmlns:a16="http://schemas.microsoft.com/office/drawing/2014/main" id="{C35DB994-336C-98A5-AF58-A34BFE19CCC9}"/>
                  </a:ext>
                </a:extLst>
              </p14:cNvPr>
              <p14:cNvContentPartPr/>
              <p14:nvPr/>
            </p14:nvContentPartPr>
            <p14:xfrm>
              <a:off x="2813938" y="4666741"/>
              <a:ext cx="1401840" cy="24120"/>
            </p14:xfrm>
          </p:contentPart>
        </mc:Choice>
        <mc:Fallback xmlns="">
          <p:pic>
            <p:nvPicPr>
              <p:cNvPr id="9" name="Freihand 8">
                <a:extLst>
                  <a:ext uri="{FF2B5EF4-FFF2-40B4-BE49-F238E27FC236}">
                    <a16:creationId xmlns:a16="http://schemas.microsoft.com/office/drawing/2014/main" id="{C35DB994-336C-98A5-AF58-A34BFE19CCC9}"/>
                  </a:ext>
                </a:extLst>
              </p:cNvPr>
              <p:cNvPicPr/>
              <p:nvPr/>
            </p:nvPicPr>
            <p:blipFill>
              <a:blip r:embed="rId6"/>
              <a:stretch>
                <a:fillRect/>
              </a:stretch>
            </p:blipFill>
            <p:spPr>
              <a:xfrm>
                <a:off x="2759938" y="4558741"/>
                <a:ext cx="1509480" cy="2397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Freihand 10">
                <a:extLst>
                  <a:ext uri="{FF2B5EF4-FFF2-40B4-BE49-F238E27FC236}">
                    <a16:creationId xmlns:a16="http://schemas.microsoft.com/office/drawing/2014/main" id="{793900DA-7619-B615-F8AC-B1673A862B23}"/>
                  </a:ext>
                </a:extLst>
              </p14:cNvPr>
              <p14:cNvContentPartPr/>
              <p14:nvPr/>
            </p14:nvContentPartPr>
            <p14:xfrm>
              <a:off x="1947418" y="3846661"/>
              <a:ext cx="1374120" cy="85320"/>
            </p14:xfrm>
          </p:contentPart>
        </mc:Choice>
        <mc:Fallback xmlns="">
          <p:pic>
            <p:nvPicPr>
              <p:cNvPr id="11" name="Freihand 10">
                <a:extLst>
                  <a:ext uri="{FF2B5EF4-FFF2-40B4-BE49-F238E27FC236}">
                    <a16:creationId xmlns:a16="http://schemas.microsoft.com/office/drawing/2014/main" id="{793900DA-7619-B615-F8AC-B1673A862B23}"/>
                  </a:ext>
                </a:extLst>
              </p:cNvPr>
              <p:cNvPicPr/>
              <p:nvPr/>
            </p:nvPicPr>
            <p:blipFill>
              <a:blip r:embed="rId8"/>
              <a:stretch>
                <a:fillRect/>
              </a:stretch>
            </p:blipFill>
            <p:spPr>
              <a:xfrm>
                <a:off x="1893418" y="3738661"/>
                <a:ext cx="1481760" cy="3009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 name="Freihand 12">
                <a:extLst>
                  <a:ext uri="{FF2B5EF4-FFF2-40B4-BE49-F238E27FC236}">
                    <a16:creationId xmlns:a16="http://schemas.microsoft.com/office/drawing/2014/main" id="{EB3138B4-EE08-F9D3-0681-D6557D697526}"/>
                  </a:ext>
                </a:extLst>
              </p14:cNvPr>
              <p14:cNvContentPartPr/>
              <p14:nvPr/>
            </p14:nvContentPartPr>
            <p14:xfrm>
              <a:off x="1425058" y="3871141"/>
              <a:ext cx="415800" cy="24120"/>
            </p14:xfrm>
          </p:contentPart>
        </mc:Choice>
        <mc:Fallback xmlns="">
          <p:pic>
            <p:nvPicPr>
              <p:cNvPr id="13" name="Freihand 12">
                <a:extLst>
                  <a:ext uri="{FF2B5EF4-FFF2-40B4-BE49-F238E27FC236}">
                    <a16:creationId xmlns:a16="http://schemas.microsoft.com/office/drawing/2014/main" id="{EB3138B4-EE08-F9D3-0681-D6557D697526}"/>
                  </a:ext>
                </a:extLst>
              </p:cNvPr>
              <p:cNvPicPr/>
              <p:nvPr/>
            </p:nvPicPr>
            <p:blipFill>
              <a:blip r:embed="rId10"/>
              <a:stretch>
                <a:fillRect/>
              </a:stretch>
            </p:blipFill>
            <p:spPr>
              <a:xfrm>
                <a:off x="1371058" y="3763141"/>
                <a:ext cx="523440" cy="2397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4" name="Freihand 13">
                <a:extLst>
                  <a:ext uri="{FF2B5EF4-FFF2-40B4-BE49-F238E27FC236}">
                    <a16:creationId xmlns:a16="http://schemas.microsoft.com/office/drawing/2014/main" id="{CDC17F0C-C573-A1E8-BBF5-D9D9EB207FC5}"/>
                  </a:ext>
                </a:extLst>
              </p14:cNvPr>
              <p14:cNvContentPartPr/>
              <p14:nvPr/>
            </p14:nvContentPartPr>
            <p14:xfrm>
              <a:off x="1389058" y="2955661"/>
              <a:ext cx="1373760" cy="96120"/>
            </p14:xfrm>
          </p:contentPart>
        </mc:Choice>
        <mc:Fallback xmlns="">
          <p:pic>
            <p:nvPicPr>
              <p:cNvPr id="14" name="Freihand 13">
                <a:extLst>
                  <a:ext uri="{FF2B5EF4-FFF2-40B4-BE49-F238E27FC236}">
                    <a16:creationId xmlns:a16="http://schemas.microsoft.com/office/drawing/2014/main" id="{CDC17F0C-C573-A1E8-BBF5-D9D9EB207FC5}"/>
                  </a:ext>
                </a:extLst>
              </p:cNvPr>
              <p:cNvPicPr/>
              <p:nvPr/>
            </p:nvPicPr>
            <p:blipFill>
              <a:blip r:embed="rId12"/>
              <a:stretch>
                <a:fillRect/>
              </a:stretch>
            </p:blipFill>
            <p:spPr>
              <a:xfrm>
                <a:off x="1335058" y="2848021"/>
                <a:ext cx="1481400" cy="3117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5" name="Freihand 14">
                <a:extLst>
                  <a:ext uri="{FF2B5EF4-FFF2-40B4-BE49-F238E27FC236}">
                    <a16:creationId xmlns:a16="http://schemas.microsoft.com/office/drawing/2014/main" id="{CFD2FB45-3531-1E4D-E138-C1AB22D23D75}"/>
                  </a:ext>
                </a:extLst>
              </p14:cNvPr>
              <p14:cNvContentPartPr/>
              <p14:nvPr/>
            </p14:nvContentPartPr>
            <p14:xfrm>
              <a:off x="1258378" y="4569541"/>
              <a:ext cx="1514160" cy="50760"/>
            </p14:xfrm>
          </p:contentPart>
        </mc:Choice>
        <mc:Fallback xmlns="">
          <p:pic>
            <p:nvPicPr>
              <p:cNvPr id="15" name="Freihand 14">
                <a:extLst>
                  <a:ext uri="{FF2B5EF4-FFF2-40B4-BE49-F238E27FC236}">
                    <a16:creationId xmlns:a16="http://schemas.microsoft.com/office/drawing/2014/main" id="{CFD2FB45-3531-1E4D-E138-C1AB22D23D75}"/>
                  </a:ext>
                </a:extLst>
              </p:cNvPr>
              <p:cNvPicPr/>
              <p:nvPr/>
            </p:nvPicPr>
            <p:blipFill>
              <a:blip r:embed="rId14"/>
              <a:stretch>
                <a:fillRect/>
              </a:stretch>
            </p:blipFill>
            <p:spPr>
              <a:xfrm>
                <a:off x="1204738" y="4461901"/>
                <a:ext cx="1621800" cy="2664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7" name="Freihand 16">
                <a:extLst>
                  <a:ext uri="{FF2B5EF4-FFF2-40B4-BE49-F238E27FC236}">
                    <a16:creationId xmlns:a16="http://schemas.microsoft.com/office/drawing/2014/main" id="{CE6C4734-BF90-AAB3-ACC0-1E0F5314478D}"/>
                  </a:ext>
                </a:extLst>
              </p14:cNvPr>
              <p14:cNvContentPartPr/>
              <p14:nvPr/>
            </p14:nvContentPartPr>
            <p14:xfrm>
              <a:off x="1294378" y="5438581"/>
              <a:ext cx="2007000" cy="36000"/>
            </p14:xfrm>
          </p:contentPart>
        </mc:Choice>
        <mc:Fallback xmlns="">
          <p:pic>
            <p:nvPicPr>
              <p:cNvPr id="17" name="Freihand 16">
                <a:extLst>
                  <a:ext uri="{FF2B5EF4-FFF2-40B4-BE49-F238E27FC236}">
                    <a16:creationId xmlns:a16="http://schemas.microsoft.com/office/drawing/2014/main" id="{CE6C4734-BF90-AAB3-ACC0-1E0F5314478D}"/>
                  </a:ext>
                </a:extLst>
              </p:cNvPr>
              <p:cNvPicPr/>
              <p:nvPr/>
            </p:nvPicPr>
            <p:blipFill>
              <a:blip r:embed="rId16"/>
              <a:stretch>
                <a:fillRect/>
              </a:stretch>
            </p:blipFill>
            <p:spPr>
              <a:xfrm>
                <a:off x="1240378" y="5330581"/>
                <a:ext cx="2114640" cy="251640"/>
              </a:xfrm>
              <a:prstGeom prst="rect">
                <a:avLst/>
              </a:prstGeom>
            </p:spPr>
          </p:pic>
        </mc:Fallback>
      </mc:AlternateContent>
    </p:spTree>
    <p:extLst>
      <p:ext uri="{BB962C8B-B14F-4D97-AF65-F5344CB8AC3E}">
        <p14:creationId xmlns:p14="http://schemas.microsoft.com/office/powerpoint/2010/main" val="12359925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theme/theme1.xml><?xml version="1.0" encoding="utf-8"?>
<a:theme xmlns:a="http://schemas.openxmlformats.org/drawingml/2006/main" name="Kanzlei Heyneman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43417"/>
        </a:solidFill>
        <a:ln>
          <a:noFill/>
        </a:ln>
      </a:spPr>
      <a:bodyPr rtlCol="0" anchor="ctr"/>
      <a:lstStyle>
        <a:defPPr algn="ctr">
          <a:defRPr dirty="0" err="1" smtClean="0">
            <a:latin typeface="Arial" panose="020B0604020202020204" pitchFamily="34" charset="0"/>
            <a:cs typeface="Arial" panose="020B0604020202020204" pitchFamily="34" charset="0"/>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1691</Words>
  <Application>Microsoft Office PowerPoint</Application>
  <PresentationFormat>Breitbild</PresentationFormat>
  <Paragraphs>161</Paragraphs>
  <Slides>23</Slides>
  <Notes>1</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23</vt:i4>
      </vt:variant>
    </vt:vector>
  </HeadingPairs>
  <TitlesOfParts>
    <vt:vector size="29" baseType="lpstr">
      <vt:lpstr>Aptos</vt:lpstr>
      <vt:lpstr>Arial</vt:lpstr>
      <vt:lpstr>Arial Narrow</vt:lpstr>
      <vt:lpstr>Arial Nova</vt:lpstr>
      <vt:lpstr>Baskerville</vt:lpstr>
      <vt:lpstr>Kanzlei Heynemann</vt:lpstr>
      <vt:lpstr>MEDeinander  2. April 2025 – Jörg Heynemann</vt:lpstr>
      <vt:lpstr>§ 630 f Abs. 1 S. 1 BGB „in unmittelbarem zeitlichen Zusammenhang“</vt:lpstr>
      <vt:lpstr>Quellen</vt:lpstr>
      <vt:lpstr>Wie „funktioniert“ eine fälschungssicher, elektronisch geführte Patientenakte</vt:lpstr>
      <vt:lpstr>PowerPoint-Präsentation</vt:lpstr>
      <vt:lpstr>Elektronische Patientenakte Änderungs- und Speicherdaten</vt:lpstr>
      <vt:lpstr>Elektronische Patientenakte Änderungs- und Speicherdaten</vt:lpstr>
      <vt:lpstr>Elektronische Patientenakte Änderungs- und Speicherdaten</vt:lpstr>
      <vt:lpstr>Elektronische Patientenakte Änderungs- und Speicherdaten</vt:lpstr>
      <vt:lpstr>Elektronische Patientenakte Änderungs- und Speicherdaten</vt:lpstr>
      <vt:lpstr>Elektronische Patientenakte Änderungs- und Speicherdaten</vt:lpstr>
      <vt:lpstr>Elektronische Patientenakte Änderungs- und Speicherdaten</vt:lpstr>
      <vt:lpstr>Elektronische Patientenakte Änderungs- und Speicherdaten</vt:lpstr>
      <vt:lpstr>Elektronische Patientenakte Änderungs- und Speicherdaten</vt:lpstr>
      <vt:lpstr>Elektronische Patientenakte Änderungs- und Speicherdaten</vt:lpstr>
      <vt:lpstr>Elektronische Patientenakte Änderungs- und Speicherdaten</vt:lpstr>
      <vt:lpstr>Elektronische Patientenakte Änderungs- und Speicherdaten</vt:lpstr>
      <vt:lpstr>Elektronische Patientenakte Änderungs- und Speicherdaten</vt:lpstr>
      <vt:lpstr>Elektronische Patientenakte Änderungs- und Speicherdaten</vt:lpstr>
      <vt:lpstr>Elektronische Patientenakte Änderungs- und Speicherdaten</vt:lpstr>
      <vt:lpstr>Elektronische Patientenakte Änderungs- und Speicherdaten</vt:lpstr>
      <vt:lpstr>Elektronische Patientenakte Änderungs- und Speicherdaten</vt:lpstr>
      <vt:lpstr>Vielen Dank für Ihre Aufmerksamkeit!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Sebastian Klammer</dc:creator>
  <cp:lastModifiedBy>Jörg Heynemann</cp:lastModifiedBy>
  <cp:revision>70</cp:revision>
  <cp:lastPrinted>2024-09-05T14:58:49Z</cp:lastPrinted>
  <dcterms:created xsi:type="dcterms:W3CDTF">2024-01-11T18:29:19Z</dcterms:created>
  <dcterms:modified xsi:type="dcterms:W3CDTF">2025-03-31T15:03:38Z</dcterms:modified>
</cp:coreProperties>
</file>