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9"/>
  </p:notesMasterIdLst>
  <p:handoutMasterIdLst>
    <p:handoutMasterId r:id="rId30"/>
  </p:handoutMasterIdLst>
  <p:sldIdLst>
    <p:sldId id="265" r:id="rId5"/>
    <p:sldId id="308" r:id="rId6"/>
    <p:sldId id="334" r:id="rId7"/>
    <p:sldId id="335" r:id="rId8"/>
    <p:sldId id="336" r:id="rId9"/>
    <p:sldId id="313" r:id="rId10"/>
    <p:sldId id="318" r:id="rId11"/>
    <p:sldId id="319" r:id="rId12"/>
    <p:sldId id="320" r:id="rId13"/>
    <p:sldId id="330" r:id="rId14"/>
    <p:sldId id="331" r:id="rId15"/>
    <p:sldId id="332" r:id="rId16"/>
    <p:sldId id="333" r:id="rId17"/>
    <p:sldId id="337" r:id="rId18"/>
    <p:sldId id="325" r:id="rId19"/>
    <p:sldId id="326" r:id="rId20"/>
    <p:sldId id="321" r:id="rId21"/>
    <p:sldId id="322" r:id="rId22"/>
    <p:sldId id="323" r:id="rId23"/>
    <p:sldId id="324" r:id="rId24"/>
    <p:sldId id="327" r:id="rId25"/>
    <p:sldId id="328" r:id="rId26"/>
    <p:sldId id="329" r:id="rId27"/>
    <p:sldId id="314" r:id="rId28"/>
  </p:sldIdLst>
  <p:sldSz cx="12188825" cy="6858000"/>
  <p:notesSz cx="6858000" cy="9144000"/>
  <p:custDataLst>
    <p:tags r:id="rId31"/>
  </p:custDataLst>
  <p:defaultTextStyle>
    <a:defPPr rtl="0">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9"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559" autoAdjust="0"/>
  </p:normalViewPr>
  <p:slideViewPr>
    <p:cSldViewPr showGuides="1">
      <p:cViewPr varScale="1">
        <p:scale>
          <a:sx n="78" d="100"/>
          <a:sy n="78" d="100"/>
        </p:scale>
        <p:origin x="878" y="62"/>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88" d="100"/>
          <a:sy n="88" d="100"/>
        </p:scale>
        <p:origin x="3072"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743704F-83A9-427E-A982-3F75742976C3}" type="datetime1">
              <a:rPr lang="de-DE" smtClean="0"/>
              <a:t>24.09.2024</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0DD202-58A1-4ABD-B068-DFFCA0C44EAC}" type="slidenum">
              <a:rPr lang="de-DE" smtClean="0"/>
              <a:t>‹Nr.›</a:t>
            </a:fld>
            <a:endParaRPr lang="de-DE" dirty="0"/>
          </a:p>
        </p:txBody>
      </p:sp>
    </p:spTree>
    <p:extLst>
      <p:ext uri="{BB962C8B-B14F-4D97-AF65-F5344CB8AC3E}">
        <p14:creationId xmlns:p14="http://schemas.microsoft.com/office/powerpoint/2010/main" val="4064219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de-DE" noProof="0"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3798AF14-5A8D-4B80-BCE6-25486D14D3FF}" type="datetime1">
              <a:rPr lang="de-DE" noProof="0" smtClean="0"/>
              <a:t>24.09.2024</a:t>
            </a:fld>
            <a:endParaRPr lang="de-DE" noProof="0" dirty="0"/>
          </a:p>
        </p:txBody>
      </p:sp>
      <p:sp>
        <p:nvSpPr>
          <p:cNvPr id="4" name="Folienbildplatzhalt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de-DE" noProof="0" dirty="0"/>
              <a:t>Textmasterformat durch Klicken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F93199CD-3E1B-4AE6-990F-76F925F5EA9F}" type="slidenum">
              <a:rPr lang="de-DE" noProof="0" smtClean="0"/>
              <a:t>‹Nr.›</a:t>
            </a:fld>
            <a:endParaRPr lang="de-DE" noProof="0" dirty="0"/>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rtl="0"/>
            <a:fld id="{F93199CD-3E1B-4AE6-990F-76F925F5EA9F}" type="slidenum">
              <a:rPr lang="de-DE" smtClean="0"/>
              <a:t>1</a:t>
            </a:fld>
            <a:endParaRPr lang="de-DE" dirty="0"/>
          </a:p>
        </p:txBody>
      </p:sp>
    </p:spTree>
    <p:extLst>
      <p:ext uri="{BB962C8B-B14F-4D97-AF65-F5344CB8AC3E}">
        <p14:creationId xmlns:p14="http://schemas.microsoft.com/office/powerpoint/2010/main" val="3345431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rtl="0"/>
            <a:fld id="{F93199CD-3E1B-4AE6-990F-76F925F5EA9F}" type="slidenum">
              <a:rPr lang="de-DE" smtClean="0"/>
              <a:t>2</a:t>
            </a:fld>
            <a:endParaRPr lang="de-DE" dirty="0"/>
          </a:p>
        </p:txBody>
      </p:sp>
    </p:spTree>
    <p:extLst>
      <p:ext uri="{BB962C8B-B14F-4D97-AF65-F5344CB8AC3E}">
        <p14:creationId xmlns:p14="http://schemas.microsoft.com/office/powerpoint/2010/main" val="2745549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rtl="0"/>
            <a:fld id="{F93199CD-3E1B-4AE6-990F-76F925F5EA9F}" type="slidenum">
              <a:rPr lang="de-DE" smtClean="0"/>
              <a:t>6</a:t>
            </a:fld>
            <a:endParaRPr lang="de-DE" dirty="0"/>
          </a:p>
        </p:txBody>
      </p:sp>
    </p:spTree>
    <p:extLst>
      <p:ext uri="{BB962C8B-B14F-4D97-AF65-F5344CB8AC3E}">
        <p14:creationId xmlns:p14="http://schemas.microsoft.com/office/powerpoint/2010/main" val="2883603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rtl="0"/>
            <a:fld id="{F93199CD-3E1B-4AE6-990F-76F925F5EA9F}" type="slidenum">
              <a:rPr lang="de-DE" smtClean="0"/>
              <a:t>24</a:t>
            </a:fld>
            <a:endParaRPr lang="de-DE" dirty="0"/>
          </a:p>
        </p:txBody>
      </p:sp>
    </p:spTree>
    <p:extLst>
      <p:ext uri="{BB962C8B-B14F-4D97-AF65-F5344CB8AC3E}">
        <p14:creationId xmlns:p14="http://schemas.microsoft.com/office/powerpoint/2010/main" val="1999098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gradFill>
          <a:gsLst>
            <a:gs pos="10000">
              <a:srgbClr val="06171C"/>
            </a:gs>
            <a:gs pos="100000">
              <a:srgbClr val="134251"/>
            </a:gs>
            <a:gs pos="65000">
              <a:srgbClr val="134251"/>
            </a:gs>
          </a:gsLst>
          <a:lin ang="13500000" scaled="0"/>
        </a:gradFill>
        <a:effectLst/>
      </p:bgPr>
    </p:bg>
    <p:spTree>
      <p:nvGrpSpPr>
        <p:cNvPr id="1" name=""/>
        <p:cNvGrpSpPr/>
        <p:nvPr/>
      </p:nvGrpSpPr>
      <p:grpSpPr>
        <a:xfrm>
          <a:off x="0" y="0"/>
          <a:ext cx="0" cy="0"/>
          <a:chOff x="0" y="0"/>
          <a:chExt cx="0" cy="0"/>
        </a:xfrm>
      </p:grpSpPr>
      <p:pic>
        <p:nvPicPr>
          <p:cNvPr id="9" name="Bild 8" descr="Große Meereswell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 y="0"/>
            <a:ext cx="6551612" cy="6857942"/>
          </a:xfrm>
          <a:prstGeom prst="rect">
            <a:avLst/>
          </a:prstGeom>
        </p:spPr>
      </p:pic>
      <p:sp>
        <p:nvSpPr>
          <p:cNvPr id="8" name="Rechteck 7"/>
          <p:cNvSpPr/>
          <p:nvPr/>
        </p:nvSpPr>
        <p:spPr>
          <a:xfrm>
            <a:off x="6094411" y="0"/>
            <a:ext cx="457201" cy="6858000"/>
          </a:xfrm>
          <a:prstGeom prst="rect">
            <a:avLst/>
          </a:prstGeom>
          <a:solidFill>
            <a:srgbClr val="13425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noProof="0" dirty="0"/>
          </a:p>
        </p:txBody>
      </p:sp>
      <p:sp>
        <p:nvSpPr>
          <p:cNvPr id="2" name="Titel 1"/>
          <p:cNvSpPr>
            <a:spLocks noGrp="1"/>
          </p:cNvSpPr>
          <p:nvPr>
            <p:ph type="ctrTitle"/>
          </p:nvPr>
        </p:nvSpPr>
        <p:spPr>
          <a:xfrm>
            <a:off x="7008813" y="1600200"/>
            <a:ext cx="4572001" cy="3733800"/>
          </a:xfrm>
        </p:spPr>
        <p:txBody>
          <a:bodyPr rtlCol="0" anchor="b">
            <a:normAutofit/>
          </a:bodyPr>
          <a:lstStyle>
            <a:lvl1pPr>
              <a:lnSpc>
                <a:spcPct val="80000"/>
              </a:lnSpc>
              <a:defRPr sz="4000">
                <a:solidFill>
                  <a:schemeClr val="tx1"/>
                </a:solidFill>
              </a:defRPr>
            </a:lvl1pPr>
          </a:lstStyle>
          <a:p>
            <a:pPr rtl="0"/>
            <a:r>
              <a:rPr lang="de-DE" noProof="0"/>
              <a:t>Mastertitelformat bearbeiten</a:t>
            </a:r>
            <a:endParaRPr lang="de-DE" noProof="0" dirty="0"/>
          </a:p>
        </p:txBody>
      </p:sp>
      <p:sp>
        <p:nvSpPr>
          <p:cNvPr id="3" name="Untertitel 2"/>
          <p:cNvSpPr>
            <a:spLocks noGrp="1"/>
          </p:cNvSpPr>
          <p:nvPr>
            <p:ph type="subTitle" idx="1"/>
          </p:nvPr>
        </p:nvSpPr>
        <p:spPr>
          <a:xfrm>
            <a:off x="7008813" y="5562599"/>
            <a:ext cx="4571999" cy="835025"/>
          </a:xfrm>
        </p:spPr>
        <p:txBody>
          <a:bodyPr rtlCol="0">
            <a:normAutofit/>
          </a:bodyPr>
          <a:lstStyle>
            <a:lvl1pPr marL="0" indent="0" algn="l">
              <a:spcBef>
                <a:spcPts val="0"/>
              </a:spcBef>
              <a:buNone/>
              <a:defRPr sz="2000" cap="none"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de-DE" noProof="0"/>
              <a:t>Master-Untertitelformat bearbeiten</a:t>
            </a:r>
            <a:endParaRPr lang="de-DE" noProof="0" dirty="0"/>
          </a:p>
        </p:txBody>
      </p:sp>
    </p:spTree>
    <p:extLst>
      <p:ext uri="{BB962C8B-B14F-4D97-AF65-F5344CB8AC3E}">
        <p14:creationId xmlns:p14="http://schemas.microsoft.com/office/powerpoint/2010/main" val="9499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noProof="0"/>
              <a:t>Mastertitelformat bearbeiten</a:t>
            </a:r>
            <a:endParaRPr lang="de-DE" noProof="0" dirty="0"/>
          </a:p>
        </p:txBody>
      </p:sp>
      <p:sp>
        <p:nvSpPr>
          <p:cNvPr id="3" name="Vertikaler Textplatzhalter 2"/>
          <p:cNvSpPr>
            <a:spLocks noGrp="1"/>
          </p:cNvSpPr>
          <p:nvPr>
            <p:ph type="body" orient="vert" idx="1"/>
          </p:nvPr>
        </p:nvSpPr>
        <p:spPr/>
        <p:txBody>
          <a:bodyPr vert="eaVert" rtlCol="0"/>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5" name="Fußzeilenplatzhalter 4"/>
          <p:cNvSpPr>
            <a:spLocks noGrp="1"/>
          </p:cNvSpPr>
          <p:nvPr>
            <p:ph type="ftr" sz="quarter" idx="11"/>
          </p:nvPr>
        </p:nvSpPr>
        <p:spPr/>
        <p:txBody>
          <a:bodyPr rtlCol="0"/>
          <a:lstStyle/>
          <a:p>
            <a:pPr rtl="0"/>
            <a:r>
              <a:rPr lang="de-DE" noProof="0" dirty="0"/>
              <a:t>Fußzeile hinzufügen</a:t>
            </a:r>
          </a:p>
        </p:txBody>
      </p:sp>
      <p:sp>
        <p:nvSpPr>
          <p:cNvPr id="4" name="Datumsplatzhalter 3"/>
          <p:cNvSpPr>
            <a:spLocks noGrp="1"/>
          </p:cNvSpPr>
          <p:nvPr>
            <p:ph type="dt" sz="half" idx="10"/>
          </p:nvPr>
        </p:nvSpPr>
        <p:spPr/>
        <p:txBody>
          <a:bodyPr rtlCol="0"/>
          <a:lstStyle/>
          <a:p>
            <a:pPr rtl="0"/>
            <a:fld id="{139F37AB-4C71-4A93-9BB2-C9C7D74E7CDA}" type="datetime1">
              <a:rPr lang="de-DE" noProof="0" smtClean="0"/>
              <a:t>24.09.2024</a:t>
            </a:fld>
            <a:endParaRPr lang="de-DE" noProof="0" dirty="0"/>
          </a:p>
        </p:txBody>
      </p:sp>
      <p:sp>
        <p:nvSpPr>
          <p:cNvPr id="6" name="Foliennummernplatzhalter 5"/>
          <p:cNvSpPr>
            <a:spLocks noGrp="1"/>
          </p:cNvSpPr>
          <p:nvPr>
            <p:ph type="sldNum" sz="quarter" idx="12"/>
          </p:nvPr>
        </p:nvSpPr>
        <p:spPr/>
        <p:txBody>
          <a:bodyPr rtlCol="0"/>
          <a:lstStyle/>
          <a:p>
            <a:pPr rtl="0"/>
            <a:fld id="{2A013F82-EE5E-44EE-A61D-E31C6657F26F}" type="slidenum">
              <a:rPr lang="de-DE" noProof="0" smtClean="0"/>
              <a:t>‹Nr.›</a:t>
            </a:fld>
            <a:endParaRPr lang="de-DE" noProof="0" dirty="0"/>
          </a:p>
        </p:txBody>
      </p:sp>
    </p:spTree>
    <p:extLst>
      <p:ext uri="{BB962C8B-B14F-4D97-AF65-F5344CB8AC3E}">
        <p14:creationId xmlns:p14="http://schemas.microsoft.com/office/powerpoint/2010/main" val="4600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9142412" y="609600"/>
            <a:ext cx="1981201" cy="5638800"/>
          </a:xfrm>
        </p:spPr>
        <p:txBody>
          <a:bodyPr vert="eaVert" rtlCol="0"/>
          <a:lstStyle/>
          <a:p>
            <a:pPr rtl="0"/>
            <a:r>
              <a:rPr lang="de-DE" noProof="0"/>
              <a:t>Mastertitelformat bearbeiten</a:t>
            </a:r>
            <a:endParaRPr lang="de-DE" noProof="0" dirty="0"/>
          </a:p>
        </p:txBody>
      </p:sp>
      <p:sp>
        <p:nvSpPr>
          <p:cNvPr id="3" name="Vertikaler Textplatzhalter 2"/>
          <p:cNvSpPr>
            <a:spLocks noGrp="1"/>
          </p:cNvSpPr>
          <p:nvPr>
            <p:ph type="body" orient="vert" idx="1"/>
          </p:nvPr>
        </p:nvSpPr>
        <p:spPr>
          <a:xfrm>
            <a:off x="1522412" y="609600"/>
            <a:ext cx="7391399" cy="5638800"/>
          </a:xfrm>
        </p:spPr>
        <p:txBody>
          <a:bodyPr vert="eaVert" rtlCol="0"/>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5" name="Fußzeilenplatzhalter 4"/>
          <p:cNvSpPr>
            <a:spLocks noGrp="1"/>
          </p:cNvSpPr>
          <p:nvPr>
            <p:ph type="ftr" sz="quarter" idx="11"/>
          </p:nvPr>
        </p:nvSpPr>
        <p:spPr/>
        <p:txBody>
          <a:bodyPr rtlCol="0"/>
          <a:lstStyle/>
          <a:p>
            <a:pPr rtl="0"/>
            <a:r>
              <a:rPr lang="de-DE" noProof="0" dirty="0"/>
              <a:t>Fußzeile hinzufügen</a:t>
            </a:r>
          </a:p>
        </p:txBody>
      </p:sp>
      <p:sp>
        <p:nvSpPr>
          <p:cNvPr id="4" name="Datumsplatzhalter 3"/>
          <p:cNvSpPr>
            <a:spLocks noGrp="1"/>
          </p:cNvSpPr>
          <p:nvPr>
            <p:ph type="dt" sz="half" idx="10"/>
          </p:nvPr>
        </p:nvSpPr>
        <p:spPr/>
        <p:txBody>
          <a:bodyPr rtlCol="0"/>
          <a:lstStyle/>
          <a:p>
            <a:pPr rtl="0"/>
            <a:fld id="{769B7DCF-B42A-4782-A511-DD957F4217A0}" type="datetime1">
              <a:rPr lang="de-DE" noProof="0" smtClean="0"/>
              <a:t>24.09.2024</a:t>
            </a:fld>
            <a:endParaRPr lang="de-DE" noProof="0" dirty="0"/>
          </a:p>
        </p:txBody>
      </p:sp>
      <p:sp>
        <p:nvSpPr>
          <p:cNvPr id="6" name="Foliennummernplatzhalter 5"/>
          <p:cNvSpPr>
            <a:spLocks noGrp="1"/>
          </p:cNvSpPr>
          <p:nvPr>
            <p:ph type="sldNum" sz="quarter" idx="12"/>
          </p:nvPr>
        </p:nvSpPr>
        <p:spPr/>
        <p:txBody>
          <a:bodyPr rtlCol="0"/>
          <a:lstStyle/>
          <a:p>
            <a:pPr rtl="0"/>
            <a:fld id="{2A013F82-EE5E-44EE-A61D-E31C6657F26F}" type="slidenum">
              <a:rPr lang="de-DE" noProof="0" smtClean="0"/>
              <a:t>‹Nr.›</a:t>
            </a:fld>
            <a:endParaRPr lang="de-DE" noProof="0" dirty="0"/>
          </a:p>
        </p:txBody>
      </p:sp>
    </p:spTree>
    <p:extLst>
      <p:ext uri="{BB962C8B-B14F-4D97-AF65-F5344CB8AC3E}">
        <p14:creationId xmlns:p14="http://schemas.microsoft.com/office/powerpoint/2010/main" val="4079035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noProof="0"/>
              <a:t>Mastertitelformat bearbeiten</a:t>
            </a:r>
            <a:endParaRPr lang="de-DE" noProof="0" dirty="0"/>
          </a:p>
        </p:txBody>
      </p:sp>
      <p:sp>
        <p:nvSpPr>
          <p:cNvPr id="3" name="Inhaltsplatzhalter 2"/>
          <p:cNvSpPr>
            <a:spLocks noGrp="1"/>
          </p:cNvSpPr>
          <p:nvPr>
            <p:ph idx="1"/>
          </p:nvPr>
        </p:nvSpPr>
        <p:spPr/>
        <p:txBody>
          <a:bodyPr rtlCol="0"/>
          <a:lstStyle>
            <a:lvl5pPr>
              <a:defRPr/>
            </a:lvl5pPr>
            <a:lvl6pPr>
              <a:defRPr/>
            </a:lvl6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4" name="Fußzeilenplatzhalter 4"/>
          <p:cNvSpPr>
            <a:spLocks noGrp="1"/>
          </p:cNvSpPr>
          <p:nvPr>
            <p:ph type="ftr" sz="quarter" idx="11"/>
          </p:nvPr>
        </p:nvSpPr>
        <p:spPr>
          <a:xfrm>
            <a:off x="1979611" y="6400800"/>
            <a:ext cx="5954834" cy="276228"/>
          </a:xfrm>
        </p:spPr>
        <p:txBody>
          <a:bodyPr rtlCol="0"/>
          <a:lstStyle/>
          <a:p>
            <a:pPr rtl="0"/>
            <a:r>
              <a:rPr lang="de-DE" noProof="0" dirty="0"/>
              <a:t>Fußzeile hinzufügen</a:t>
            </a:r>
          </a:p>
        </p:txBody>
      </p:sp>
      <p:sp>
        <p:nvSpPr>
          <p:cNvPr id="5" name="Datumsplatzhalter 3"/>
          <p:cNvSpPr>
            <a:spLocks noGrp="1"/>
          </p:cNvSpPr>
          <p:nvPr>
            <p:ph type="dt" sz="half" idx="10"/>
          </p:nvPr>
        </p:nvSpPr>
        <p:spPr>
          <a:xfrm>
            <a:off x="8228011" y="6400800"/>
            <a:ext cx="1548659" cy="276228"/>
          </a:xfrm>
        </p:spPr>
        <p:txBody>
          <a:bodyPr rtlCol="0"/>
          <a:lstStyle/>
          <a:p>
            <a:pPr rtl="0"/>
            <a:fld id="{BC134EC0-8B2B-4691-BFC2-D42D83181017}" type="datetime1">
              <a:rPr lang="de-DE" noProof="0" smtClean="0"/>
              <a:t>24.09.2024</a:t>
            </a:fld>
            <a:endParaRPr lang="de-DE" noProof="0" dirty="0"/>
          </a:p>
        </p:txBody>
      </p:sp>
      <p:sp>
        <p:nvSpPr>
          <p:cNvPr id="6" name="Foliennummernplatzhalter 5"/>
          <p:cNvSpPr>
            <a:spLocks noGrp="1"/>
          </p:cNvSpPr>
          <p:nvPr>
            <p:ph type="sldNum" sz="quarter" idx="12"/>
          </p:nvPr>
        </p:nvSpPr>
        <p:spPr>
          <a:xfrm>
            <a:off x="10056811" y="6400800"/>
            <a:ext cx="1066802" cy="276228"/>
          </a:xfrm>
        </p:spPr>
        <p:txBody>
          <a:bodyPr rtlCol="0"/>
          <a:lstStyle/>
          <a:p>
            <a:pPr rtl="0"/>
            <a:fld id="{2A013F82-EE5E-44EE-A61D-E31C6657F26F}" type="slidenum">
              <a:rPr lang="de-DE" noProof="0" smtClean="0"/>
              <a:t>‹Nr.›</a:t>
            </a:fld>
            <a:endParaRPr lang="de-DE" noProof="0" dirty="0"/>
          </a:p>
        </p:txBody>
      </p:sp>
    </p:spTree>
    <p:extLst>
      <p:ext uri="{BB962C8B-B14F-4D97-AF65-F5344CB8AC3E}">
        <p14:creationId xmlns:p14="http://schemas.microsoft.com/office/powerpoint/2010/main" val="273825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Pr>
        <a:gradFill>
          <a:gsLst>
            <a:gs pos="10000">
              <a:srgbClr val="06171C"/>
            </a:gs>
            <a:gs pos="100000">
              <a:srgbClr val="134251"/>
            </a:gs>
            <a:gs pos="65000">
              <a:srgbClr val="134251"/>
            </a:gs>
          </a:gsLst>
          <a:lin ang="270000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2436812" y="1616074"/>
            <a:ext cx="7315198" cy="2727325"/>
          </a:xfrm>
        </p:spPr>
        <p:txBody>
          <a:bodyPr rtlCol="0" anchor="b">
            <a:normAutofit/>
          </a:bodyPr>
          <a:lstStyle>
            <a:lvl1pPr algn="l">
              <a:lnSpc>
                <a:spcPct val="80000"/>
              </a:lnSpc>
              <a:defRPr sz="4800" b="0" cap="none" baseline="0"/>
            </a:lvl1pPr>
          </a:lstStyle>
          <a:p>
            <a:pPr rtl="0"/>
            <a:r>
              <a:rPr lang="de-DE" noProof="0"/>
              <a:t>Mastertitelformat bearbeiten</a:t>
            </a:r>
            <a:endParaRPr lang="de-DE" noProof="0" dirty="0"/>
          </a:p>
        </p:txBody>
      </p:sp>
      <p:sp>
        <p:nvSpPr>
          <p:cNvPr id="3" name="Textplatzhalter 2"/>
          <p:cNvSpPr>
            <a:spLocks noGrp="1"/>
          </p:cNvSpPr>
          <p:nvPr>
            <p:ph type="body" idx="1"/>
          </p:nvPr>
        </p:nvSpPr>
        <p:spPr>
          <a:xfrm>
            <a:off x="2436814" y="4495800"/>
            <a:ext cx="7315198" cy="1673225"/>
          </a:xfrm>
        </p:spPr>
        <p:txBody>
          <a:bodyPr rtlCol="0" anchor="t">
            <a:normAutofit/>
          </a:bodyPr>
          <a:lstStyle>
            <a:lvl1pPr marL="0" indent="0">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de-DE" noProof="0"/>
              <a:t>Mastertextformat bearbeiten</a:t>
            </a:r>
          </a:p>
        </p:txBody>
      </p:sp>
      <p:sp>
        <p:nvSpPr>
          <p:cNvPr id="5" name="Fußzeilenplatzhalter 4"/>
          <p:cNvSpPr>
            <a:spLocks noGrp="1"/>
          </p:cNvSpPr>
          <p:nvPr>
            <p:ph type="ftr" sz="quarter" idx="11"/>
          </p:nvPr>
        </p:nvSpPr>
        <p:spPr/>
        <p:txBody>
          <a:bodyPr rtlCol="0"/>
          <a:lstStyle/>
          <a:p>
            <a:pPr rtl="0"/>
            <a:r>
              <a:rPr lang="de-DE" noProof="0" dirty="0"/>
              <a:t>Fußzeile hinzufügen</a:t>
            </a:r>
          </a:p>
        </p:txBody>
      </p:sp>
      <p:sp>
        <p:nvSpPr>
          <p:cNvPr id="4" name="Datumsplatzhalter 3"/>
          <p:cNvSpPr>
            <a:spLocks noGrp="1"/>
          </p:cNvSpPr>
          <p:nvPr>
            <p:ph type="dt" sz="half" idx="10"/>
          </p:nvPr>
        </p:nvSpPr>
        <p:spPr/>
        <p:txBody>
          <a:bodyPr rtlCol="0"/>
          <a:lstStyle/>
          <a:p>
            <a:pPr rtl="0"/>
            <a:fld id="{826CDE09-AFBB-4C91-ADE9-9F326F80EDED}" type="datetime1">
              <a:rPr lang="de-DE" noProof="0" smtClean="0"/>
              <a:t>24.09.2024</a:t>
            </a:fld>
            <a:endParaRPr lang="de-DE" noProof="0" dirty="0"/>
          </a:p>
        </p:txBody>
      </p:sp>
      <p:sp>
        <p:nvSpPr>
          <p:cNvPr id="6" name="Foliennummernplatzhalter 5"/>
          <p:cNvSpPr>
            <a:spLocks noGrp="1"/>
          </p:cNvSpPr>
          <p:nvPr>
            <p:ph type="sldNum" sz="quarter" idx="12"/>
          </p:nvPr>
        </p:nvSpPr>
        <p:spPr/>
        <p:txBody>
          <a:bodyPr rtlCol="0"/>
          <a:lstStyle/>
          <a:p>
            <a:pPr rtl="0"/>
            <a:fld id="{2A013F82-EE5E-44EE-A61D-E31C6657F26F}" type="slidenum">
              <a:rPr lang="de-DE" noProof="0" smtClean="0"/>
              <a:t>‹Nr.›</a:t>
            </a:fld>
            <a:endParaRPr lang="de-DE" noProof="0" dirty="0"/>
          </a:p>
        </p:txBody>
      </p:sp>
    </p:spTree>
    <p:extLst>
      <p:ext uri="{BB962C8B-B14F-4D97-AF65-F5344CB8AC3E}">
        <p14:creationId xmlns:p14="http://schemas.microsoft.com/office/powerpoint/2010/main" val="1761813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noProof="0"/>
              <a:t>Mastertitelformat bearbeiten</a:t>
            </a:r>
            <a:endParaRPr lang="de-DE" noProof="0" dirty="0"/>
          </a:p>
        </p:txBody>
      </p:sp>
      <p:sp>
        <p:nvSpPr>
          <p:cNvPr id="3" name="Inhaltsplatzhalter 2"/>
          <p:cNvSpPr>
            <a:spLocks noGrp="1"/>
          </p:cNvSpPr>
          <p:nvPr>
            <p:ph sz="half" idx="1"/>
          </p:nvPr>
        </p:nvSpPr>
        <p:spPr>
          <a:xfrm>
            <a:off x="1979613" y="1828800"/>
            <a:ext cx="4419599" cy="4419600"/>
          </a:xfrm>
        </p:spPr>
        <p:txBody>
          <a:bodyPr rtlCol="0">
            <a:normAutofit/>
          </a:bodyPr>
          <a:lstStyle>
            <a:lvl1pPr>
              <a:defRPr sz="2400"/>
            </a:lvl1pPr>
            <a:lvl2pPr>
              <a:defRPr sz="2000"/>
            </a:lvl2pPr>
            <a:lvl3pPr>
              <a:defRPr sz="1800"/>
            </a:lvl3pPr>
            <a:lvl4pPr>
              <a:defRPr sz="1600"/>
            </a:lvl4pPr>
            <a:lvl5pPr>
              <a:defRPr sz="1600"/>
            </a:lvl5pPr>
            <a:lvl6pPr marL="2057400">
              <a:defRPr sz="1600"/>
            </a:lvl6pPr>
            <a:lvl7pPr marL="2057400">
              <a:defRPr sz="1600"/>
            </a:lvl7pPr>
            <a:lvl8pPr marL="2057400">
              <a:defRPr sz="1600"/>
            </a:lvl8pPr>
            <a:lvl9pPr marL="2057400">
              <a:defRPr sz="1600"/>
            </a:lvl9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4" name="Inhaltsplatzhalter 3"/>
          <p:cNvSpPr>
            <a:spLocks noGrp="1"/>
          </p:cNvSpPr>
          <p:nvPr>
            <p:ph sz="half" idx="2"/>
          </p:nvPr>
        </p:nvSpPr>
        <p:spPr>
          <a:xfrm>
            <a:off x="6704015" y="1828800"/>
            <a:ext cx="4419600" cy="4419600"/>
          </a:xfrm>
        </p:spPr>
        <p:txBody>
          <a:bodyPr rtlCol="0">
            <a:normAutofit/>
          </a:bodyPr>
          <a:lstStyle>
            <a:lvl1pPr>
              <a:defRPr sz="2400"/>
            </a:lvl1pPr>
            <a:lvl2pPr>
              <a:defRPr sz="2000"/>
            </a:lvl2pPr>
            <a:lvl3pPr>
              <a:defRPr sz="1800"/>
            </a:lvl3pPr>
            <a:lvl4pPr>
              <a:defRPr sz="1600"/>
            </a:lvl4pPr>
            <a:lvl5pPr>
              <a:defRPr sz="1600"/>
            </a:lvl5pPr>
            <a:lvl6pPr marL="2057400">
              <a:defRPr sz="1600"/>
            </a:lvl6pPr>
            <a:lvl7pPr marL="2057400">
              <a:defRPr sz="1600"/>
            </a:lvl7pPr>
            <a:lvl8pPr marL="2057400">
              <a:defRPr sz="1600"/>
            </a:lvl8pPr>
            <a:lvl9pPr marL="2057400">
              <a:defRPr sz="1600"/>
            </a:lvl9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6" name="Fußzeilenplatzhalter 5"/>
          <p:cNvSpPr>
            <a:spLocks noGrp="1"/>
          </p:cNvSpPr>
          <p:nvPr>
            <p:ph type="ftr" sz="quarter" idx="11"/>
          </p:nvPr>
        </p:nvSpPr>
        <p:spPr/>
        <p:txBody>
          <a:bodyPr rtlCol="0"/>
          <a:lstStyle/>
          <a:p>
            <a:pPr rtl="0"/>
            <a:r>
              <a:rPr lang="de-DE" noProof="0" dirty="0"/>
              <a:t>Fußzeile hinzufügen</a:t>
            </a:r>
          </a:p>
        </p:txBody>
      </p:sp>
      <p:sp>
        <p:nvSpPr>
          <p:cNvPr id="5" name="Datumsplatzhalter 4"/>
          <p:cNvSpPr>
            <a:spLocks noGrp="1"/>
          </p:cNvSpPr>
          <p:nvPr>
            <p:ph type="dt" sz="half" idx="10"/>
          </p:nvPr>
        </p:nvSpPr>
        <p:spPr/>
        <p:txBody>
          <a:bodyPr rtlCol="0"/>
          <a:lstStyle/>
          <a:p>
            <a:pPr rtl="0"/>
            <a:fld id="{9B83DF4E-601C-4639-BFED-DB401260A100}" type="datetime1">
              <a:rPr lang="de-DE" noProof="0" smtClean="0"/>
              <a:t>24.09.2024</a:t>
            </a:fld>
            <a:endParaRPr lang="de-DE" noProof="0" dirty="0"/>
          </a:p>
        </p:txBody>
      </p:sp>
      <p:sp>
        <p:nvSpPr>
          <p:cNvPr id="7" name="Foliennummernplatzhalter 6"/>
          <p:cNvSpPr>
            <a:spLocks noGrp="1"/>
          </p:cNvSpPr>
          <p:nvPr>
            <p:ph type="sldNum" sz="quarter" idx="12"/>
          </p:nvPr>
        </p:nvSpPr>
        <p:spPr/>
        <p:txBody>
          <a:bodyPr rtlCol="0"/>
          <a:lstStyle/>
          <a:p>
            <a:pPr rtl="0"/>
            <a:fld id="{2A013F82-EE5E-44EE-A61D-E31C6657F26F}" type="slidenum">
              <a:rPr lang="de-DE" noProof="0" smtClean="0"/>
              <a:t>‹Nr.›</a:t>
            </a:fld>
            <a:endParaRPr lang="de-DE" noProof="0" dirty="0"/>
          </a:p>
        </p:txBody>
      </p:sp>
    </p:spTree>
    <p:extLst>
      <p:ext uri="{BB962C8B-B14F-4D97-AF65-F5344CB8AC3E}">
        <p14:creationId xmlns:p14="http://schemas.microsoft.com/office/powerpoint/2010/main" val="2825340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lvl1pPr>
              <a:defRPr/>
            </a:lvl1pPr>
          </a:lstStyle>
          <a:p>
            <a:pPr rtl="0"/>
            <a:r>
              <a:rPr lang="de-DE" noProof="0"/>
              <a:t>Mastertitelformat bearbeiten</a:t>
            </a:r>
            <a:endParaRPr lang="de-DE" noProof="0" dirty="0"/>
          </a:p>
        </p:txBody>
      </p:sp>
      <p:sp>
        <p:nvSpPr>
          <p:cNvPr id="3" name="Textplatzhalter 2"/>
          <p:cNvSpPr>
            <a:spLocks noGrp="1"/>
          </p:cNvSpPr>
          <p:nvPr>
            <p:ph type="body" idx="1"/>
          </p:nvPr>
        </p:nvSpPr>
        <p:spPr>
          <a:xfrm>
            <a:off x="1978022" y="1828800"/>
            <a:ext cx="4416552" cy="838200"/>
          </a:xfrm>
        </p:spPr>
        <p:txBody>
          <a:bodyPr rtlCol="0" anchor="ctr">
            <a:noAutofit/>
          </a:bodyPr>
          <a:lstStyle>
            <a:lvl1pPr marL="0" indent="0">
              <a:spcBef>
                <a:spcPts val="0"/>
              </a:spcBef>
              <a:buNone/>
              <a:defRPr sz="24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Mastertextformat bearbeiten</a:t>
            </a:r>
          </a:p>
        </p:txBody>
      </p:sp>
      <p:sp>
        <p:nvSpPr>
          <p:cNvPr id="4" name="Inhaltsplatzhalter 3"/>
          <p:cNvSpPr>
            <a:spLocks noGrp="1"/>
          </p:cNvSpPr>
          <p:nvPr>
            <p:ph sz="half" idx="2"/>
          </p:nvPr>
        </p:nvSpPr>
        <p:spPr>
          <a:xfrm>
            <a:off x="1978022" y="2743200"/>
            <a:ext cx="4416552" cy="3505200"/>
          </a:xfrm>
        </p:spPr>
        <p:txBody>
          <a:bodyPr rtlCol="0">
            <a:normAutofit/>
          </a:bodyPr>
          <a:lstStyle>
            <a:lvl1pPr>
              <a:defRPr sz="2000"/>
            </a:lvl1pPr>
            <a:lvl2pPr>
              <a:defRPr sz="1800"/>
            </a:lvl2pPr>
            <a:lvl3pPr>
              <a:defRPr sz="1600"/>
            </a:lvl3pPr>
            <a:lvl4pPr>
              <a:defRPr sz="1400"/>
            </a:lvl4pPr>
            <a:lvl5pPr marL="2057400">
              <a:defRPr sz="1400"/>
            </a:lvl5pPr>
            <a:lvl6pPr marL="2057400">
              <a:defRPr sz="1400"/>
            </a:lvl6pPr>
            <a:lvl7pPr marL="2057400">
              <a:defRPr sz="1400"/>
            </a:lvl7pPr>
            <a:lvl8pPr marL="2057400">
              <a:defRPr sz="1400"/>
            </a:lvl8pPr>
            <a:lvl9pPr marL="2057400">
              <a:defRPr sz="1400"/>
            </a:lvl9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5" name="Textplatzhalter 4"/>
          <p:cNvSpPr>
            <a:spLocks noGrp="1"/>
          </p:cNvSpPr>
          <p:nvPr>
            <p:ph type="body" sz="quarter" idx="3"/>
          </p:nvPr>
        </p:nvSpPr>
        <p:spPr>
          <a:xfrm>
            <a:off x="6705472" y="1828800"/>
            <a:ext cx="4416552" cy="838200"/>
          </a:xfrm>
        </p:spPr>
        <p:txBody>
          <a:bodyPr rtlCol="0" anchor="ctr">
            <a:noAutofit/>
          </a:bodyPr>
          <a:lstStyle>
            <a:lvl1pPr marL="0" indent="0">
              <a:spcBef>
                <a:spcPts val="0"/>
              </a:spcBef>
              <a:buNone/>
              <a:defRPr sz="24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Mastertextformat bearbeiten</a:t>
            </a:r>
          </a:p>
        </p:txBody>
      </p:sp>
      <p:sp>
        <p:nvSpPr>
          <p:cNvPr id="6" name="Inhaltsplatzhalter 5"/>
          <p:cNvSpPr>
            <a:spLocks noGrp="1"/>
          </p:cNvSpPr>
          <p:nvPr>
            <p:ph sz="quarter" idx="4"/>
          </p:nvPr>
        </p:nvSpPr>
        <p:spPr>
          <a:xfrm>
            <a:off x="6705472" y="2743200"/>
            <a:ext cx="4416552" cy="3505200"/>
          </a:xfrm>
        </p:spPr>
        <p:txBody>
          <a:bodyPr rtlCol="0">
            <a:normAutofit/>
          </a:bodyPr>
          <a:lstStyle>
            <a:lvl1pPr>
              <a:defRPr sz="2000"/>
            </a:lvl1pPr>
            <a:lvl2pPr>
              <a:defRPr sz="1800"/>
            </a:lvl2pPr>
            <a:lvl3pPr>
              <a:defRPr sz="1600"/>
            </a:lvl3pPr>
            <a:lvl4pPr>
              <a:defRPr sz="1400"/>
            </a:lvl4pPr>
            <a:lvl5pPr marL="2057400">
              <a:defRPr sz="1400"/>
            </a:lvl5pPr>
            <a:lvl6pPr marL="2057400">
              <a:defRPr sz="1400"/>
            </a:lvl6pPr>
            <a:lvl7pPr marL="2057400">
              <a:defRPr sz="1400"/>
            </a:lvl7pPr>
            <a:lvl8pPr marL="2057400">
              <a:defRPr sz="1400"/>
            </a:lvl8pPr>
            <a:lvl9pPr marL="2057400">
              <a:defRPr sz="1400"/>
            </a:lvl9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8" name="Fußzeilenplatzhalter 7"/>
          <p:cNvSpPr>
            <a:spLocks noGrp="1"/>
          </p:cNvSpPr>
          <p:nvPr>
            <p:ph type="ftr" sz="quarter" idx="11"/>
          </p:nvPr>
        </p:nvSpPr>
        <p:spPr/>
        <p:txBody>
          <a:bodyPr rtlCol="0"/>
          <a:lstStyle/>
          <a:p>
            <a:pPr rtl="0"/>
            <a:r>
              <a:rPr lang="de-DE" noProof="0" dirty="0"/>
              <a:t>Fußzeile hinzufügen</a:t>
            </a:r>
          </a:p>
        </p:txBody>
      </p:sp>
      <p:sp>
        <p:nvSpPr>
          <p:cNvPr id="7" name="Datumsplatzhalter 6"/>
          <p:cNvSpPr>
            <a:spLocks noGrp="1"/>
          </p:cNvSpPr>
          <p:nvPr>
            <p:ph type="dt" sz="half" idx="10"/>
          </p:nvPr>
        </p:nvSpPr>
        <p:spPr/>
        <p:txBody>
          <a:bodyPr rtlCol="0"/>
          <a:lstStyle/>
          <a:p>
            <a:pPr rtl="0"/>
            <a:fld id="{CDDD76F1-E7C0-43A3-8CA6-4EF058E005F6}" type="datetime1">
              <a:rPr lang="de-DE" noProof="0" smtClean="0"/>
              <a:t>24.09.2024</a:t>
            </a:fld>
            <a:endParaRPr lang="de-DE" noProof="0" dirty="0"/>
          </a:p>
        </p:txBody>
      </p:sp>
      <p:sp>
        <p:nvSpPr>
          <p:cNvPr id="9" name="Foliennummernplatzhalter 8"/>
          <p:cNvSpPr>
            <a:spLocks noGrp="1"/>
          </p:cNvSpPr>
          <p:nvPr>
            <p:ph type="sldNum" sz="quarter" idx="12"/>
          </p:nvPr>
        </p:nvSpPr>
        <p:spPr/>
        <p:txBody>
          <a:bodyPr rtlCol="0"/>
          <a:lstStyle/>
          <a:p>
            <a:pPr rtl="0"/>
            <a:fld id="{2A013F82-EE5E-44EE-A61D-E31C6657F26F}" type="slidenum">
              <a:rPr lang="de-DE" noProof="0" smtClean="0"/>
              <a:t>‹Nr.›</a:t>
            </a:fld>
            <a:endParaRPr lang="de-DE" noProof="0" dirty="0"/>
          </a:p>
        </p:txBody>
      </p:sp>
    </p:spTree>
    <p:extLst>
      <p:ext uri="{BB962C8B-B14F-4D97-AF65-F5344CB8AC3E}">
        <p14:creationId xmlns:p14="http://schemas.microsoft.com/office/powerpoint/2010/main" val="420841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noProof="0"/>
              <a:t>Mastertitelformat bearbeiten</a:t>
            </a:r>
            <a:endParaRPr lang="de-DE" noProof="0" dirty="0"/>
          </a:p>
        </p:txBody>
      </p:sp>
      <p:sp>
        <p:nvSpPr>
          <p:cNvPr id="4" name="Fußzeilenplatzhalter 3"/>
          <p:cNvSpPr>
            <a:spLocks noGrp="1"/>
          </p:cNvSpPr>
          <p:nvPr>
            <p:ph type="ftr" sz="quarter" idx="11"/>
          </p:nvPr>
        </p:nvSpPr>
        <p:spPr/>
        <p:txBody>
          <a:bodyPr rtlCol="0"/>
          <a:lstStyle/>
          <a:p>
            <a:pPr rtl="0"/>
            <a:r>
              <a:rPr lang="de-DE" noProof="0" dirty="0"/>
              <a:t>Fußzeile hinzufügen</a:t>
            </a:r>
          </a:p>
        </p:txBody>
      </p:sp>
      <p:sp>
        <p:nvSpPr>
          <p:cNvPr id="3" name="Datumsplatzhalter 2"/>
          <p:cNvSpPr>
            <a:spLocks noGrp="1"/>
          </p:cNvSpPr>
          <p:nvPr>
            <p:ph type="dt" sz="half" idx="10"/>
          </p:nvPr>
        </p:nvSpPr>
        <p:spPr/>
        <p:txBody>
          <a:bodyPr rtlCol="0"/>
          <a:lstStyle/>
          <a:p>
            <a:pPr rtl="0"/>
            <a:fld id="{6866AA11-7827-4F3F-A229-0549A54A5B34}" type="datetime1">
              <a:rPr lang="de-DE" noProof="0" smtClean="0"/>
              <a:t>24.09.2024</a:t>
            </a:fld>
            <a:endParaRPr lang="de-DE" noProof="0" dirty="0"/>
          </a:p>
        </p:txBody>
      </p:sp>
      <p:sp>
        <p:nvSpPr>
          <p:cNvPr id="5" name="Foliennummernplatzhalter 4"/>
          <p:cNvSpPr>
            <a:spLocks noGrp="1"/>
          </p:cNvSpPr>
          <p:nvPr>
            <p:ph type="sldNum" sz="quarter" idx="12"/>
          </p:nvPr>
        </p:nvSpPr>
        <p:spPr/>
        <p:txBody>
          <a:bodyPr rtlCol="0"/>
          <a:lstStyle/>
          <a:p>
            <a:pPr rtl="0"/>
            <a:fld id="{2A013F82-EE5E-44EE-A61D-E31C6657F26F}" type="slidenum">
              <a:rPr lang="de-DE" noProof="0" smtClean="0"/>
              <a:t>‹Nr.›</a:t>
            </a:fld>
            <a:endParaRPr lang="de-DE" noProof="0" dirty="0"/>
          </a:p>
        </p:txBody>
      </p:sp>
    </p:spTree>
    <p:extLst>
      <p:ext uri="{BB962C8B-B14F-4D97-AF65-F5344CB8AC3E}">
        <p14:creationId xmlns:p14="http://schemas.microsoft.com/office/powerpoint/2010/main" val="162663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pic>
        <p:nvPicPr>
          <p:cNvPr id="6" name="Bild 5" descr="Große Meereswelle (halbtransparent)" title="Meereswell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56"/>
            <a:ext cx="12188824" cy="6857887"/>
          </a:xfrm>
          <a:prstGeom prst="rect">
            <a:avLst/>
          </a:prstGeom>
        </p:spPr>
      </p:pic>
      <p:sp>
        <p:nvSpPr>
          <p:cNvPr id="3" name="Fußzeilenplatzhalter 2"/>
          <p:cNvSpPr>
            <a:spLocks noGrp="1"/>
          </p:cNvSpPr>
          <p:nvPr>
            <p:ph type="ftr" sz="quarter" idx="11"/>
          </p:nvPr>
        </p:nvSpPr>
        <p:spPr/>
        <p:txBody>
          <a:bodyPr rtlCol="0"/>
          <a:lstStyle/>
          <a:p>
            <a:pPr rtl="0"/>
            <a:r>
              <a:rPr lang="de-DE" noProof="0" dirty="0"/>
              <a:t>Fußzeile hinzufügen</a:t>
            </a:r>
          </a:p>
        </p:txBody>
      </p:sp>
      <p:sp>
        <p:nvSpPr>
          <p:cNvPr id="2" name="Datumsplatzhalter 1"/>
          <p:cNvSpPr>
            <a:spLocks noGrp="1"/>
          </p:cNvSpPr>
          <p:nvPr>
            <p:ph type="dt" sz="half" idx="10"/>
          </p:nvPr>
        </p:nvSpPr>
        <p:spPr/>
        <p:txBody>
          <a:bodyPr rtlCol="0"/>
          <a:lstStyle/>
          <a:p>
            <a:pPr rtl="0"/>
            <a:fld id="{31709866-4D5B-4251-AFBC-3925EAAF01D9}" type="datetime1">
              <a:rPr lang="de-DE" noProof="0" smtClean="0"/>
              <a:t>24.09.2024</a:t>
            </a:fld>
            <a:endParaRPr lang="de-DE" noProof="0" dirty="0"/>
          </a:p>
        </p:txBody>
      </p:sp>
      <p:sp>
        <p:nvSpPr>
          <p:cNvPr id="4" name="Foliennummernplatzhalter 3"/>
          <p:cNvSpPr>
            <a:spLocks noGrp="1"/>
          </p:cNvSpPr>
          <p:nvPr>
            <p:ph type="sldNum" sz="quarter" idx="12"/>
          </p:nvPr>
        </p:nvSpPr>
        <p:spPr/>
        <p:txBody>
          <a:bodyPr rtlCol="0"/>
          <a:lstStyle/>
          <a:p>
            <a:pPr rtl="0"/>
            <a:fld id="{2A013F82-EE5E-44EE-A61D-E31C6657F26F}" type="slidenum">
              <a:rPr lang="de-DE" noProof="0" smtClean="0"/>
              <a:t>‹Nr.›</a:t>
            </a:fld>
            <a:endParaRPr lang="de-DE" noProof="0" dirty="0"/>
          </a:p>
        </p:txBody>
      </p:sp>
    </p:spTree>
    <p:extLst>
      <p:ext uri="{BB962C8B-B14F-4D97-AF65-F5344CB8AC3E}">
        <p14:creationId xmlns:p14="http://schemas.microsoft.com/office/powerpoint/2010/main" val="3607540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9613" y="588963"/>
            <a:ext cx="3657600" cy="2840037"/>
          </a:xfrm>
        </p:spPr>
        <p:txBody>
          <a:bodyPr rtlCol="0" anchor="b">
            <a:noAutofit/>
          </a:bodyPr>
          <a:lstStyle>
            <a:lvl1pPr algn="l">
              <a:lnSpc>
                <a:spcPct val="80000"/>
              </a:lnSpc>
              <a:defRPr sz="3200" b="0">
                <a:solidFill>
                  <a:schemeClr val="tx1"/>
                </a:solidFill>
              </a:defRPr>
            </a:lvl1pPr>
          </a:lstStyle>
          <a:p>
            <a:pPr rtl="0"/>
            <a:r>
              <a:rPr lang="de-DE" noProof="0"/>
              <a:t>Mastertitelformat bearbeiten</a:t>
            </a:r>
            <a:endParaRPr lang="de-DE" noProof="0" dirty="0"/>
          </a:p>
        </p:txBody>
      </p:sp>
      <p:sp>
        <p:nvSpPr>
          <p:cNvPr id="3" name="Inhaltsplatzhalter 2"/>
          <p:cNvSpPr>
            <a:spLocks noGrp="1"/>
          </p:cNvSpPr>
          <p:nvPr>
            <p:ph idx="1"/>
          </p:nvPr>
        </p:nvSpPr>
        <p:spPr>
          <a:xfrm>
            <a:off x="6094414" y="588963"/>
            <a:ext cx="5486400" cy="5580061"/>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4" name="Textplatzhalter 3"/>
          <p:cNvSpPr>
            <a:spLocks noGrp="1"/>
          </p:cNvSpPr>
          <p:nvPr>
            <p:ph type="body" sz="half" idx="2"/>
          </p:nvPr>
        </p:nvSpPr>
        <p:spPr>
          <a:xfrm>
            <a:off x="1979613" y="3581399"/>
            <a:ext cx="3657600" cy="2587625"/>
          </a:xfrm>
        </p:spPr>
        <p:txBody>
          <a:bodyPr rtlCol="0">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a:t>Mastertextformat bearbeiten</a:t>
            </a:r>
          </a:p>
        </p:txBody>
      </p:sp>
      <p:sp>
        <p:nvSpPr>
          <p:cNvPr id="6" name="Fußzeilenplatzhalter 5"/>
          <p:cNvSpPr>
            <a:spLocks noGrp="1"/>
          </p:cNvSpPr>
          <p:nvPr>
            <p:ph type="ftr" sz="quarter" idx="11"/>
          </p:nvPr>
        </p:nvSpPr>
        <p:spPr/>
        <p:txBody>
          <a:bodyPr rtlCol="0"/>
          <a:lstStyle/>
          <a:p>
            <a:pPr rtl="0"/>
            <a:r>
              <a:rPr lang="de-DE" noProof="0" dirty="0"/>
              <a:t>Fußzeile hinzufügen</a:t>
            </a:r>
          </a:p>
        </p:txBody>
      </p:sp>
      <p:sp>
        <p:nvSpPr>
          <p:cNvPr id="5" name="Datumsplatzhalter 4"/>
          <p:cNvSpPr>
            <a:spLocks noGrp="1"/>
          </p:cNvSpPr>
          <p:nvPr>
            <p:ph type="dt" sz="half" idx="10"/>
          </p:nvPr>
        </p:nvSpPr>
        <p:spPr/>
        <p:txBody>
          <a:bodyPr rtlCol="0"/>
          <a:lstStyle/>
          <a:p>
            <a:pPr rtl="0"/>
            <a:fld id="{8B838D8E-E36C-40A5-8078-6501604B2D6E}" type="datetime1">
              <a:rPr lang="de-DE" noProof="0" smtClean="0"/>
              <a:t>24.09.2024</a:t>
            </a:fld>
            <a:endParaRPr lang="de-DE" noProof="0" dirty="0"/>
          </a:p>
        </p:txBody>
      </p:sp>
      <p:sp>
        <p:nvSpPr>
          <p:cNvPr id="7" name="Foliennummernplatzhalter 6"/>
          <p:cNvSpPr>
            <a:spLocks noGrp="1"/>
          </p:cNvSpPr>
          <p:nvPr>
            <p:ph type="sldNum" sz="quarter" idx="12"/>
          </p:nvPr>
        </p:nvSpPr>
        <p:spPr/>
        <p:txBody>
          <a:bodyPr rtlCol="0"/>
          <a:lstStyle/>
          <a:p>
            <a:pPr rtl="0"/>
            <a:fld id="{2A013F82-EE5E-44EE-A61D-E31C6657F26F}" type="slidenum">
              <a:rPr lang="de-DE" noProof="0" smtClean="0"/>
              <a:t>‹Nr.›</a:t>
            </a:fld>
            <a:endParaRPr lang="de-DE" noProof="0" dirty="0"/>
          </a:p>
        </p:txBody>
      </p:sp>
    </p:spTree>
    <p:extLst>
      <p:ext uri="{BB962C8B-B14F-4D97-AF65-F5344CB8AC3E}">
        <p14:creationId xmlns:p14="http://schemas.microsoft.com/office/powerpoint/2010/main" val="254498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9613" y="588963"/>
            <a:ext cx="3657600" cy="2840038"/>
          </a:xfrm>
        </p:spPr>
        <p:txBody>
          <a:bodyPr rtlCol="0" anchor="b">
            <a:normAutofit/>
          </a:bodyPr>
          <a:lstStyle>
            <a:lvl1pPr algn="l">
              <a:lnSpc>
                <a:spcPct val="80000"/>
              </a:lnSpc>
              <a:defRPr sz="3200" b="0" i="0" baseline="0">
                <a:solidFill>
                  <a:schemeClr val="tx1"/>
                </a:solidFill>
              </a:defRPr>
            </a:lvl1pPr>
          </a:lstStyle>
          <a:p>
            <a:pPr rtl="0"/>
            <a:r>
              <a:rPr lang="de-DE" noProof="0"/>
              <a:t>Mastertitelformat bearbeiten</a:t>
            </a:r>
            <a:endParaRPr lang="de-DE" noProof="0" dirty="0"/>
          </a:p>
        </p:txBody>
      </p:sp>
      <p:sp>
        <p:nvSpPr>
          <p:cNvPr id="8" name="Rechteck 7"/>
          <p:cNvSpPr/>
          <p:nvPr/>
        </p:nvSpPr>
        <p:spPr>
          <a:xfrm>
            <a:off x="6094461" y="588963"/>
            <a:ext cx="5486352" cy="5580062"/>
          </a:xfrm>
          <a:prstGeom prst="rect">
            <a:avLst/>
          </a:prstGeom>
          <a:solidFill>
            <a:srgbClr val="1B5D72">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noProof="0" dirty="0"/>
          </a:p>
        </p:txBody>
      </p:sp>
      <p:sp>
        <p:nvSpPr>
          <p:cNvPr id="3" name="Bildplatzhalter 2" descr="Leerer Platzhalter zum Hinzufügen eines Bilds. Klicken Sie auf den Platzhalter, und wählen Sie das hinzuzufügende Bild aus."/>
          <p:cNvSpPr>
            <a:spLocks noGrp="1"/>
          </p:cNvSpPr>
          <p:nvPr>
            <p:ph type="pic" idx="1"/>
          </p:nvPr>
        </p:nvSpPr>
        <p:spPr>
          <a:xfrm>
            <a:off x="6307494" y="805658"/>
            <a:ext cx="5060286" cy="5146672"/>
          </a:xfrm>
          <a:solidFill>
            <a:schemeClr val="bg2"/>
          </a:solidFill>
        </p:spPr>
        <p:txBody>
          <a:bodyPr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de-DE" noProof="0"/>
              <a:t>Bild durch Klicken auf Symbol hinzufügen</a:t>
            </a:r>
            <a:endParaRPr lang="de-DE" noProof="0" dirty="0"/>
          </a:p>
        </p:txBody>
      </p:sp>
      <p:sp>
        <p:nvSpPr>
          <p:cNvPr id="4" name="Textplatzhalter 3"/>
          <p:cNvSpPr>
            <a:spLocks noGrp="1"/>
          </p:cNvSpPr>
          <p:nvPr>
            <p:ph type="body" sz="half" idx="2"/>
          </p:nvPr>
        </p:nvSpPr>
        <p:spPr>
          <a:xfrm>
            <a:off x="1979613" y="3581399"/>
            <a:ext cx="3657600" cy="2587625"/>
          </a:xfrm>
        </p:spPr>
        <p:txBody>
          <a:bodyPr rtlCol="0">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a:t>Mastertextformat bearbeiten</a:t>
            </a:r>
          </a:p>
        </p:txBody>
      </p:sp>
      <p:sp>
        <p:nvSpPr>
          <p:cNvPr id="6" name="Fußzeilenplatzhalter 5"/>
          <p:cNvSpPr>
            <a:spLocks noGrp="1"/>
          </p:cNvSpPr>
          <p:nvPr>
            <p:ph type="ftr" sz="quarter" idx="11"/>
          </p:nvPr>
        </p:nvSpPr>
        <p:spPr/>
        <p:txBody>
          <a:bodyPr rtlCol="0"/>
          <a:lstStyle/>
          <a:p>
            <a:pPr rtl="0"/>
            <a:r>
              <a:rPr lang="de-DE" noProof="0" dirty="0"/>
              <a:t>Fußzeile hinzufügen</a:t>
            </a:r>
          </a:p>
        </p:txBody>
      </p:sp>
      <p:sp>
        <p:nvSpPr>
          <p:cNvPr id="5" name="Datumsplatzhalter 4"/>
          <p:cNvSpPr>
            <a:spLocks noGrp="1"/>
          </p:cNvSpPr>
          <p:nvPr>
            <p:ph type="dt" sz="half" idx="10"/>
          </p:nvPr>
        </p:nvSpPr>
        <p:spPr/>
        <p:txBody>
          <a:bodyPr rtlCol="0"/>
          <a:lstStyle/>
          <a:p>
            <a:pPr rtl="0"/>
            <a:fld id="{7769185B-17AA-4D9A-8865-0FED904B01E8}" type="datetime1">
              <a:rPr lang="de-DE" noProof="0" smtClean="0"/>
              <a:t>24.09.2024</a:t>
            </a:fld>
            <a:endParaRPr lang="de-DE" noProof="0" dirty="0"/>
          </a:p>
        </p:txBody>
      </p:sp>
      <p:sp>
        <p:nvSpPr>
          <p:cNvPr id="7" name="Foliennummernplatzhalter 6"/>
          <p:cNvSpPr>
            <a:spLocks noGrp="1"/>
          </p:cNvSpPr>
          <p:nvPr>
            <p:ph type="sldNum" sz="quarter" idx="12"/>
          </p:nvPr>
        </p:nvSpPr>
        <p:spPr/>
        <p:txBody>
          <a:bodyPr rtlCol="0"/>
          <a:lstStyle/>
          <a:p>
            <a:pPr rtl="0"/>
            <a:fld id="{2A013F82-EE5E-44EE-A61D-E31C6657F26F}" type="slidenum">
              <a:rPr lang="de-DE" noProof="0" smtClean="0"/>
              <a:pPr rtl="0"/>
              <a:t>‹Nr.›</a:t>
            </a:fld>
            <a:endParaRPr lang="de-DE" noProof="0" dirty="0"/>
          </a:p>
        </p:txBody>
      </p:sp>
    </p:spTree>
    <p:extLst>
      <p:ext uri="{BB962C8B-B14F-4D97-AF65-F5344CB8AC3E}">
        <p14:creationId xmlns:p14="http://schemas.microsoft.com/office/powerpoint/2010/main" val="2249172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rgbClr val="06171C"/>
            </a:gs>
            <a:gs pos="100000">
              <a:srgbClr val="134251"/>
            </a:gs>
            <a:gs pos="65000">
              <a:srgbClr val="134251"/>
            </a:gs>
          </a:gsLst>
          <a:lin ang="8100000" scaled="1"/>
          <a:tileRect/>
        </a:gradFill>
        <a:effectLst/>
      </p:bgPr>
    </p:bg>
    <p:spTree>
      <p:nvGrpSpPr>
        <p:cNvPr id="1" name=""/>
        <p:cNvGrpSpPr/>
        <p:nvPr/>
      </p:nvGrpSpPr>
      <p:grpSpPr>
        <a:xfrm>
          <a:off x="0" y="0"/>
          <a:ext cx="0" cy="0"/>
          <a:chOff x="0" y="0"/>
          <a:chExt cx="0" cy="0"/>
        </a:xfrm>
      </p:grpSpPr>
      <p:pic>
        <p:nvPicPr>
          <p:cNvPr id="7" name="Bild 6" descr="Große Meereswelle (halbtransparent)" title="Meereswelle"/>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 y="56"/>
            <a:ext cx="12188824" cy="6857887"/>
          </a:xfrm>
          <a:prstGeom prst="rect">
            <a:avLst/>
          </a:prstGeom>
        </p:spPr>
      </p:pic>
      <p:pic>
        <p:nvPicPr>
          <p:cNvPr id="10" name="Bild 9" descr="Große Meereswelle"/>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1" y="0"/>
            <a:ext cx="1234758" cy="6857942"/>
          </a:xfrm>
          <a:prstGeom prst="rect">
            <a:avLst/>
          </a:prstGeom>
        </p:spPr>
      </p:pic>
      <p:sp>
        <p:nvSpPr>
          <p:cNvPr id="9" name="Rechteck 8"/>
          <p:cNvSpPr/>
          <p:nvPr/>
        </p:nvSpPr>
        <p:spPr>
          <a:xfrm>
            <a:off x="1006156" y="0"/>
            <a:ext cx="228601" cy="6858000"/>
          </a:xfrm>
          <a:prstGeom prst="rect">
            <a:avLst/>
          </a:prstGeom>
          <a:solidFill>
            <a:srgbClr val="13425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e-DE" noProof="0" dirty="0"/>
          </a:p>
        </p:txBody>
      </p:sp>
      <p:sp>
        <p:nvSpPr>
          <p:cNvPr id="2" name="Titelplatzhalter 1"/>
          <p:cNvSpPr>
            <a:spLocks noGrp="1"/>
          </p:cNvSpPr>
          <p:nvPr>
            <p:ph type="title"/>
          </p:nvPr>
        </p:nvSpPr>
        <p:spPr>
          <a:xfrm>
            <a:off x="1979612" y="381000"/>
            <a:ext cx="9144001" cy="1219200"/>
          </a:xfrm>
          <a:prstGeom prst="rect">
            <a:avLst/>
          </a:prstGeom>
        </p:spPr>
        <p:txBody>
          <a:bodyPr vert="horz" lIns="91440" tIns="45720" rIns="91440" bIns="45720" rtlCol="0" anchor="b">
            <a:normAutofit/>
          </a:bodyPr>
          <a:lstStyle/>
          <a:p>
            <a:pPr rtl="0"/>
            <a:r>
              <a:rPr lang="de-DE" noProof="0" dirty="0"/>
              <a:t>Titelmasterformat durch Klicken bearbeiten</a:t>
            </a:r>
          </a:p>
        </p:txBody>
      </p:sp>
      <p:sp>
        <p:nvSpPr>
          <p:cNvPr id="3" name="Textplatzhalter 2"/>
          <p:cNvSpPr>
            <a:spLocks noGrp="1"/>
          </p:cNvSpPr>
          <p:nvPr>
            <p:ph type="body" idx="1"/>
          </p:nvPr>
        </p:nvSpPr>
        <p:spPr>
          <a:xfrm>
            <a:off x="1979612" y="1828800"/>
            <a:ext cx="9144001" cy="4419600"/>
          </a:xfrm>
          <a:prstGeom prst="rect">
            <a:avLst/>
          </a:prstGeom>
        </p:spPr>
        <p:txBody>
          <a:bodyPr vert="horz" lIns="91440" tIns="45720" rIns="91440" bIns="45720" rtlCol="0">
            <a:normAutofit/>
          </a:bodyPr>
          <a:lstStyle/>
          <a:p>
            <a:pPr lvl="0" rtl="0"/>
            <a:r>
              <a:rPr lang="de-DE" noProof="0" dirty="0"/>
              <a:t>Textmasterformat durch Klicken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5" name="Fußzeilenplatzhalter 4"/>
          <p:cNvSpPr>
            <a:spLocks noGrp="1"/>
          </p:cNvSpPr>
          <p:nvPr>
            <p:ph type="ftr" sz="quarter" idx="3"/>
          </p:nvPr>
        </p:nvSpPr>
        <p:spPr>
          <a:xfrm>
            <a:off x="1979611" y="6400800"/>
            <a:ext cx="5954834" cy="276228"/>
          </a:xfrm>
          <a:prstGeom prst="rect">
            <a:avLst/>
          </a:prstGeom>
        </p:spPr>
        <p:txBody>
          <a:bodyPr vert="horz" lIns="91440" tIns="45720" rIns="91440" bIns="45720" rtlCol="0" anchor="ctr"/>
          <a:lstStyle>
            <a:lvl1pPr algn="l">
              <a:defRPr sz="1100">
                <a:solidFill>
                  <a:schemeClr val="tx1">
                    <a:tint val="75000"/>
                  </a:schemeClr>
                </a:solidFill>
              </a:defRPr>
            </a:lvl1pPr>
          </a:lstStyle>
          <a:p>
            <a:pPr rtl="0"/>
            <a:r>
              <a:rPr lang="de-DE" noProof="0" dirty="0"/>
              <a:t>Fußzeile hinzufügen</a:t>
            </a:r>
          </a:p>
        </p:txBody>
      </p:sp>
      <p:sp>
        <p:nvSpPr>
          <p:cNvPr id="4" name="Datumsplatzhalter 3"/>
          <p:cNvSpPr>
            <a:spLocks noGrp="1"/>
          </p:cNvSpPr>
          <p:nvPr>
            <p:ph type="dt" sz="half" idx="2"/>
          </p:nvPr>
        </p:nvSpPr>
        <p:spPr>
          <a:xfrm>
            <a:off x="8228011" y="6400800"/>
            <a:ext cx="1548659" cy="276228"/>
          </a:xfrm>
          <a:prstGeom prst="rect">
            <a:avLst/>
          </a:prstGeom>
        </p:spPr>
        <p:txBody>
          <a:bodyPr vert="horz" lIns="91440" tIns="45720" rIns="91440" bIns="45720" rtlCol="0" anchor="ctr"/>
          <a:lstStyle>
            <a:lvl1pPr algn="r">
              <a:defRPr sz="1100">
                <a:solidFill>
                  <a:schemeClr val="tx1">
                    <a:tint val="75000"/>
                  </a:schemeClr>
                </a:solidFill>
              </a:defRPr>
            </a:lvl1pPr>
          </a:lstStyle>
          <a:p>
            <a:pPr rtl="0"/>
            <a:fld id="{3DF8B3C0-05D7-4283-A2D8-04FEF01C4302}" type="datetime1">
              <a:rPr lang="de-DE" noProof="0" smtClean="0"/>
              <a:t>24.09.2024</a:t>
            </a:fld>
            <a:endParaRPr lang="de-DE" noProof="0" dirty="0"/>
          </a:p>
        </p:txBody>
      </p:sp>
      <p:sp>
        <p:nvSpPr>
          <p:cNvPr id="6" name="Foliennummernplatzhalter 5"/>
          <p:cNvSpPr>
            <a:spLocks noGrp="1"/>
          </p:cNvSpPr>
          <p:nvPr>
            <p:ph type="sldNum" sz="quarter" idx="4"/>
          </p:nvPr>
        </p:nvSpPr>
        <p:spPr>
          <a:xfrm>
            <a:off x="10056811" y="6400800"/>
            <a:ext cx="1066802" cy="276228"/>
          </a:xfrm>
          <a:prstGeom prst="rect">
            <a:avLst/>
          </a:prstGeom>
        </p:spPr>
        <p:txBody>
          <a:bodyPr vert="horz" lIns="91440" tIns="45720" rIns="91440" bIns="45720" rtlCol="0" anchor="ctr"/>
          <a:lstStyle>
            <a:lvl1pPr algn="r">
              <a:defRPr sz="1100">
                <a:solidFill>
                  <a:schemeClr val="tx1">
                    <a:tint val="75000"/>
                  </a:schemeClr>
                </a:solidFill>
              </a:defRPr>
            </a:lvl1pPr>
          </a:lstStyle>
          <a:p>
            <a:pPr rtl="0"/>
            <a:fld id="{2A013F82-EE5E-44EE-A61D-E31C6657F26F}" type="slidenum">
              <a:rPr lang="de-DE" noProof="0" smtClean="0"/>
              <a:pPr rtl="0"/>
              <a:t>‹Nr.›</a:t>
            </a:fld>
            <a:endParaRPr lang="de-DE" noProof="0" dirty="0"/>
          </a:p>
        </p:txBody>
      </p:sp>
    </p:spTree>
    <p:extLst>
      <p:ext uri="{BB962C8B-B14F-4D97-AF65-F5344CB8AC3E}">
        <p14:creationId xmlns:p14="http://schemas.microsoft.com/office/powerpoint/2010/main" val="140305999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3838" indent="-223838" algn="l" defTabSz="914400" rtl="0" eaLnBrk="1" latinLnBrk="0" hangingPunct="1">
        <a:lnSpc>
          <a:spcPct val="90000"/>
        </a:lnSpc>
        <a:spcBef>
          <a:spcPts val="1800"/>
        </a:spcBef>
        <a:buSzPct val="80000"/>
        <a:buFont typeface="Arial"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SzPct val="80000"/>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SzPct val="80000"/>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600"/>
        </a:spcBef>
        <a:buSzPct val="8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a:xfrm>
            <a:off x="7008813" y="1600200"/>
            <a:ext cx="4702223" cy="3340968"/>
          </a:xfrm>
        </p:spPr>
        <p:txBody>
          <a:bodyPr rtlCol="0">
            <a:normAutofit/>
          </a:bodyPr>
          <a:lstStyle/>
          <a:p>
            <a:pPr rtl="0"/>
            <a:r>
              <a:rPr lang="de-DE" sz="3600" dirty="0"/>
              <a:t>Neuerungen und offene Fragen bei Patientenverfügung und Vorsorgevollmacht – ein Update</a:t>
            </a:r>
          </a:p>
        </p:txBody>
      </p:sp>
      <p:sp>
        <p:nvSpPr>
          <p:cNvPr id="4" name="Untertitel 3"/>
          <p:cNvSpPr>
            <a:spLocks noGrp="1"/>
          </p:cNvSpPr>
          <p:nvPr>
            <p:ph type="subTitle" idx="1"/>
          </p:nvPr>
        </p:nvSpPr>
        <p:spPr>
          <a:xfrm>
            <a:off x="7008813" y="5334001"/>
            <a:ext cx="4571999" cy="1063624"/>
          </a:xfrm>
        </p:spPr>
        <p:txBody>
          <a:bodyPr rtlCol="0">
            <a:normAutofit fontScale="92500" lnSpcReduction="10000"/>
          </a:bodyPr>
          <a:lstStyle/>
          <a:p>
            <a:pPr rtl="0"/>
            <a:r>
              <a:rPr lang="de-DE" dirty="0"/>
              <a:t>Dr. Thomas Motz</a:t>
            </a:r>
          </a:p>
          <a:p>
            <a:pPr rtl="0"/>
            <a:r>
              <a:rPr lang="de-DE" dirty="0"/>
              <a:t>Vorstandsvorsitzender des Medizinrechtsanwälte e.V.</a:t>
            </a:r>
          </a:p>
          <a:p>
            <a:pPr rtl="0"/>
            <a:r>
              <a:rPr lang="de-DE" dirty="0"/>
              <a:t>www.medizinrechtsanwaelte.de</a:t>
            </a:r>
          </a:p>
        </p:txBody>
      </p:sp>
    </p:spTree>
    <p:extLst>
      <p:ext uri="{BB962C8B-B14F-4D97-AF65-F5344CB8AC3E}">
        <p14:creationId xmlns:p14="http://schemas.microsoft.com/office/powerpoint/2010/main" val="280892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021D7C-DFC0-468D-DC58-6F0858A2BE55}"/>
              </a:ext>
            </a:extLst>
          </p:cNvPr>
          <p:cNvSpPr>
            <a:spLocks noGrp="1"/>
          </p:cNvSpPr>
          <p:nvPr>
            <p:ph type="title"/>
          </p:nvPr>
        </p:nvSpPr>
        <p:spPr/>
        <p:txBody>
          <a:bodyPr/>
          <a:lstStyle/>
          <a:p>
            <a:r>
              <a:rPr lang="de-DE" dirty="0"/>
              <a:t>Vorsorgevollmacht und Notvertretungsrecht des Ehegatten</a:t>
            </a:r>
          </a:p>
        </p:txBody>
      </p:sp>
      <p:sp>
        <p:nvSpPr>
          <p:cNvPr id="6" name="Inhaltsplatzhalter 5">
            <a:extLst>
              <a:ext uri="{FF2B5EF4-FFF2-40B4-BE49-F238E27FC236}">
                <a16:creationId xmlns:a16="http://schemas.microsoft.com/office/drawing/2014/main" id="{38FFF573-3596-E3D9-032B-3CCBAFAE11F9}"/>
              </a:ext>
            </a:extLst>
          </p:cNvPr>
          <p:cNvSpPr>
            <a:spLocks noGrp="1"/>
          </p:cNvSpPr>
          <p:nvPr>
            <p:ph sz="quarter" idx="4"/>
          </p:nvPr>
        </p:nvSpPr>
        <p:spPr>
          <a:xfrm>
            <a:off x="2061964" y="1700808"/>
            <a:ext cx="9060060" cy="4547592"/>
          </a:xfrm>
        </p:spPr>
        <p:txBody>
          <a:bodyPr>
            <a:normAutofit fontScale="62500" lnSpcReduction="20000"/>
          </a:bodyPr>
          <a:lstStyle/>
          <a:p>
            <a:pPr marL="0" indent="0" algn="ctr">
              <a:buNone/>
            </a:pPr>
            <a:r>
              <a:rPr lang="de-DE" sz="2600" b="1" dirty="0"/>
              <a:t>§ 1358 BGB</a:t>
            </a:r>
          </a:p>
          <a:p>
            <a:pPr marL="0" indent="0" algn="ctr">
              <a:buNone/>
            </a:pPr>
            <a:r>
              <a:rPr lang="de-DE" sz="2600" b="1" dirty="0"/>
              <a:t>Gegenseitige Vertretung von Ehegatten in Angelegenheiten der Gesundheitssorge</a:t>
            </a:r>
          </a:p>
          <a:p>
            <a:pPr marL="0" indent="0">
              <a:buNone/>
            </a:pPr>
            <a:r>
              <a:rPr lang="de-DE" sz="2600" dirty="0"/>
              <a:t>(1) Kann ein Ehegatte aufgrund von Bewusstlosigkeit oder Krankheit seine Angelegenheiten der Gesundheitssorge rechtlich nicht besorgen (vertretener Ehegatte), ist der andere Ehegatte (vertretender Ehegatte) berechtigt, für den vertretenen Ehegatten</a:t>
            </a:r>
          </a:p>
          <a:p>
            <a:pPr marL="0" indent="0">
              <a:buNone/>
            </a:pPr>
            <a:r>
              <a:rPr lang="de-DE" sz="2600" dirty="0"/>
              <a:t>1. in Untersuchungen des Gesundheitszustandes, Heilbehandlungen oder ärztliche Eingriffe einzuwilligen oder sie zu untersagen sowie ärztliche Aufklärungen entgegenzunehmen,</a:t>
            </a:r>
          </a:p>
          <a:p>
            <a:pPr marL="0" indent="0">
              <a:buNone/>
            </a:pPr>
            <a:r>
              <a:rPr lang="de-DE" sz="2600" dirty="0"/>
              <a:t>2. Behandlungsverträge, Krankenhausverträge oder Verträge über eilige Maßnahmen der Rehabilitation und der Pflege abzuschließen und durchzusetzen,</a:t>
            </a:r>
          </a:p>
          <a:p>
            <a:pPr marL="0" indent="0">
              <a:buNone/>
            </a:pPr>
            <a:r>
              <a:rPr lang="de-DE" sz="2600" dirty="0"/>
              <a:t>3. über Maßnahmen nach § 1831 Absatz 4 zu entscheiden, sofern die Dauer der Maßnahme im Einzelfall sechs Wochen nicht überschreitet, und</a:t>
            </a:r>
          </a:p>
          <a:p>
            <a:pPr marL="0" indent="0">
              <a:buNone/>
            </a:pPr>
            <a:r>
              <a:rPr lang="de-DE" sz="2600" dirty="0"/>
              <a:t>4. Ansprüche, die dem vertretenen Ehegatten aus Anlass der Erkrankung gegenüber Dritten zustehen, geltend zu machen und an die Leistungserbringer aus den Verträgen nach Nummer 2 abzutreten oder Zahlung an diese zu verlangen.</a:t>
            </a:r>
          </a:p>
        </p:txBody>
      </p:sp>
    </p:spTree>
    <p:extLst>
      <p:ext uri="{BB962C8B-B14F-4D97-AF65-F5344CB8AC3E}">
        <p14:creationId xmlns:p14="http://schemas.microsoft.com/office/powerpoint/2010/main" val="8246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2E65C6-6626-8F56-BBE0-26EB1CBE7035}"/>
              </a:ext>
            </a:extLst>
          </p:cNvPr>
          <p:cNvSpPr>
            <a:spLocks noGrp="1"/>
          </p:cNvSpPr>
          <p:nvPr>
            <p:ph type="title"/>
          </p:nvPr>
        </p:nvSpPr>
        <p:spPr/>
        <p:txBody>
          <a:bodyPr/>
          <a:lstStyle/>
          <a:p>
            <a:r>
              <a:rPr lang="de-DE" dirty="0"/>
              <a:t>Vorsorgevollmacht und Notvertretungsrecht des Ehegatten</a:t>
            </a:r>
          </a:p>
        </p:txBody>
      </p:sp>
      <p:sp>
        <p:nvSpPr>
          <p:cNvPr id="6" name="Inhaltsplatzhalter 5">
            <a:extLst>
              <a:ext uri="{FF2B5EF4-FFF2-40B4-BE49-F238E27FC236}">
                <a16:creationId xmlns:a16="http://schemas.microsoft.com/office/drawing/2014/main" id="{06DB8FEC-8365-2C59-C91B-ED6B688C5F65}"/>
              </a:ext>
            </a:extLst>
          </p:cNvPr>
          <p:cNvSpPr>
            <a:spLocks noGrp="1"/>
          </p:cNvSpPr>
          <p:nvPr>
            <p:ph sz="quarter" idx="4"/>
          </p:nvPr>
        </p:nvSpPr>
        <p:spPr>
          <a:xfrm>
            <a:off x="1978023" y="1844824"/>
            <a:ext cx="9144001" cy="4403576"/>
          </a:xfrm>
        </p:spPr>
        <p:txBody>
          <a:bodyPr>
            <a:noAutofit/>
          </a:bodyPr>
          <a:lstStyle/>
          <a:p>
            <a:pPr marL="0" indent="0">
              <a:buNone/>
            </a:pPr>
            <a:r>
              <a:rPr lang="de-DE" sz="1300" dirty="0"/>
              <a:t>(2) Unter den Voraussetzungen des Absatzes 1 und hinsichtlich der in Absatz 1 Nummer 1 bis 4 genannten Angelegenheiten sind behandelnde Ärzte gegenüber dem vertretenden Ehegatten von ihrer Schweigepflicht entbunden. Dieser darf die diese Angelegenheiten betreffenden Krankenunterlagen einsehen und ihre Weitergabe an Dritte bewilligen.</a:t>
            </a:r>
          </a:p>
          <a:p>
            <a:pPr marL="0" indent="0">
              <a:buNone/>
            </a:pPr>
            <a:r>
              <a:rPr lang="de-DE" sz="1300" dirty="0"/>
              <a:t>(3) Die Berechtigungen nach den Absätzen 1 und 2 bestehen nicht, wenn</a:t>
            </a:r>
          </a:p>
          <a:p>
            <a:pPr marL="0" indent="0">
              <a:buNone/>
            </a:pPr>
            <a:r>
              <a:rPr lang="de-DE" sz="1300" dirty="0"/>
              <a:t>	1. die Ehegatten getrennt leben,</a:t>
            </a:r>
          </a:p>
          <a:p>
            <a:pPr marL="0" indent="0">
              <a:buNone/>
            </a:pPr>
            <a:r>
              <a:rPr lang="de-DE" sz="1300" dirty="0"/>
              <a:t>	2. dem vertretenden Ehegatten oder dem behandelnden Arzt bekannt ist, dass der 	vertretene Ehegatte</a:t>
            </a:r>
          </a:p>
          <a:p>
            <a:pPr marL="0" indent="0">
              <a:buNone/>
            </a:pPr>
            <a:r>
              <a:rPr lang="de-DE" sz="1300" dirty="0"/>
              <a:t>	a) eine Vertretung durch ihn in den in Absatz 1 Nummer 1 bis 4 genannten Angelegenheiten 	ablehnt oder</a:t>
            </a:r>
          </a:p>
          <a:p>
            <a:pPr marL="0" indent="0">
              <a:buNone/>
            </a:pPr>
            <a:r>
              <a:rPr lang="de-DE" sz="1300" dirty="0"/>
              <a:t>	b) jemanden zur Wahrnehmung seiner Angelegenheiten bevollmächtigt hat, soweit diese 	Vollmacht die in Absatz 1 Nummer 1 bis 4 bezeichneten Angelegenheiten umfasst,</a:t>
            </a:r>
          </a:p>
          <a:p>
            <a:pPr marL="0" indent="0">
              <a:buNone/>
            </a:pPr>
            <a:r>
              <a:rPr lang="de-DE" sz="1300" dirty="0"/>
              <a:t>	3. für den vertretenen Ehegatten ein Betreuer bestellt ist, soweit dessen Aufgabenkreis die in 	Absatz 1 Nummer 1 bis 4 bezeichneten Angelegenheiten umfasst, oder</a:t>
            </a:r>
          </a:p>
          <a:p>
            <a:pPr marL="0" indent="0">
              <a:buNone/>
            </a:pPr>
            <a:r>
              <a:rPr lang="de-DE" sz="1300" dirty="0"/>
              <a:t>	4. die Voraussetzungen des Absatzes 1 nicht mehr vorliegen oder mehr als sechs Monate seit dem 	durch den Arzt nach Absatz 4 Satz 1 Nummer 1 festgestellten Zeitpunkt vergangen sind.</a:t>
            </a:r>
          </a:p>
        </p:txBody>
      </p:sp>
    </p:spTree>
    <p:extLst>
      <p:ext uri="{BB962C8B-B14F-4D97-AF65-F5344CB8AC3E}">
        <p14:creationId xmlns:p14="http://schemas.microsoft.com/office/powerpoint/2010/main" val="1357583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7C3886-73A9-1A93-92D3-3944C649EB33}"/>
              </a:ext>
            </a:extLst>
          </p:cNvPr>
          <p:cNvSpPr>
            <a:spLocks noGrp="1"/>
          </p:cNvSpPr>
          <p:nvPr>
            <p:ph type="title"/>
          </p:nvPr>
        </p:nvSpPr>
        <p:spPr/>
        <p:txBody>
          <a:bodyPr/>
          <a:lstStyle/>
          <a:p>
            <a:r>
              <a:rPr lang="de-DE" dirty="0"/>
              <a:t>Vorsorgevollmacht und Notvertretungsrecht des Ehegatten</a:t>
            </a:r>
          </a:p>
        </p:txBody>
      </p:sp>
      <p:sp>
        <p:nvSpPr>
          <p:cNvPr id="6" name="Inhaltsplatzhalter 5">
            <a:extLst>
              <a:ext uri="{FF2B5EF4-FFF2-40B4-BE49-F238E27FC236}">
                <a16:creationId xmlns:a16="http://schemas.microsoft.com/office/drawing/2014/main" id="{E8CD2600-2BCA-68DC-74A0-72869790331F}"/>
              </a:ext>
            </a:extLst>
          </p:cNvPr>
          <p:cNvSpPr>
            <a:spLocks noGrp="1"/>
          </p:cNvSpPr>
          <p:nvPr>
            <p:ph sz="quarter" idx="4"/>
          </p:nvPr>
        </p:nvSpPr>
        <p:spPr>
          <a:xfrm>
            <a:off x="1978023" y="1844824"/>
            <a:ext cx="9144001" cy="4403576"/>
          </a:xfrm>
        </p:spPr>
        <p:txBody>
          <a:bodyPr>
            <a:normAutofit fontScale="62500" lnSpcReduction="20000"/>
          </a:bodyPr>
          <a:lstStyle/>
          <a:p>
            <a:pPr marL="0" indent="0">
              <a:buNone/>
            </a:pPr>
            <a:r>
              <a:rPr lang="de-DE" dirty="0"/>
              <a:t>(4) Der Arzt, gegenüber dem das Vertretungsrecht ausgeübt wird, hat</a:t>
            </a:r>
          </a:p>
          <a:p>
            <a:pPr marL="0" indent="0">
              <a:buNone/>
            </a:pPr>
            <a:r>
              <a:rPr lang="de-DE" dirty="0"/>
              <a:t>	1. das Vorliegen der Voraussetzungen des Absatzes 1 und den Zeitpunkt, zu dem diese spätestens 	eingetreten sind, schriftlich zu bestätigen,</a:t>
            </a:r>
          </a:p>
          <a:p>
            <a:pPr marL="0" indent="0">
              <a:buNone/>
            </a:pPr>
            <a:r>
              <a:rPr lang="de-DE" dirty="0"/>
              <a:t>	2. dem vertretenden Ehegatten die Bestätigung nach Nummer 1 mit einer schriftlichen Erklärung 	über das Vorliegen der Voraussetzungen des Absatzes 1 und das Nichtvorliegen der 	Ausschlussgründe des Absatzes 3 vorzulegen und</a:t>
            </a:r>
          </a:p>
          <a:p>
            <a:pPr marL="0" indent="0">
              <a:buNone/>
            </a:pPr>
            <a:r>
              <a:rPr lang="de-DE" dirty="0"/>
              <a:t>	3. sich von dem vertretenden Ehegatten schriftlich versichern zu lassen, dass</a:t>
            </a:r>
          </a:p>
          <a:p>
            <a:pPr marL="0" indent="0">
              <a:buNone/>
            </a:pPr>
            <a:r>
              <a:rPr lang="de-DE" dirty="0"/>
              <a:t>	a) das Vertretungsrecht wegen der Bewusstlosigkeit oder Krankheit, aufgrund derer der Ehegatte 	seine Angelegenheiten der Gesundheitssorge rechtlich nicht besorgen kann, bisher nicht ausgeübt 	wurde und</a:t>
            </a:r>
          </a:p>
          <a:p>
            <a:pPr marL="0" indent="0">
              <a:buNone/>
            </a:pPr>
            <a:r>
              <a:rPr lang="de-DE" dirty="0"/>
              <a:t>	b) kein Ausschlussgrund des Absatzes 3 vorliegt.</a:t>
            </a:r>
          </a:p>
          <a:p>
            <a:pPr marL="0" indent="0">
              <a:buNone/>
            </a:pPr>
            <a:r>
              <a:rPr lang="de-DE" dirty="0"/>
              <a:t>Das Dokument mit der Bestätigung nach Satz 1 Nummer 1 und der Versicherung nach Satz 1 Nummer 3 ist dem vertretenden Ehegatten für die weitere Ausübung des Vertretungsrechts auszuhändigen.</a:t>
            </a:r>
          </a:p>
          <a:p>
            <a:pPr marL="0" indent="0">
              <a:buNone/>
            </a:pPr>
            <a:r>
              <a:rPr lang="de-DE" dirty="0"/>
              <a:t>(5) Das Vertretungsrecht darf ab der Bestellung eines Betreuers, dessen Aufgabenkreis die in Absatz 1 Nummer 1 bis 4 bezeichneten Angelegenheiten umfasst, nicht mehr ausgeübt werden.</a:t>
            </a:r>
          </a:p>
          <a:p>
            <a:pPr marL="0" indent="0">
              <a:buNone/>
            </a:pPr>
            <a:r>
              <a:rPr lang="de-DE" dirty="0"/>
              <a:t>(6) § 1821 Absatz 2 bis Absatz 4, § 1827 Absatz 1 bis 3, § 1828 Absatz 1 und § 1828 Absatz 2, § 1829 Absatz 1 bis 4 sowie § 1831 Absatz 4 in Verbindung mit Absatz § 1831 Absatz 2 gelten entsprechend.</a:t>
            </a:r>
          </a:p>
        </p:txBody>
      </p:sp>
    </p:spTree>
    <p:extLst>
      <p:ext uri="{BB962C8B-B14F-4D97-AF65-F5344CB8AC3E}">
        <p14:creationId xmlns:p14="http://schemas.microsoft.com/office/powerpoint/2010/main" val="4095053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B3B34B-C987-1263-DDF3-31391831477F}"/>
              </a:ext>
            </a:extLst>
          </p:cNvPr>
          <p:cNvSpPr>
            <a:spLocks noGrp="1"/>
          </p:cNvSpPr>
          <p:nvPr>
            <p:ph type="title"/>
          </p:nvPr>
        </p:nvSpPr>
        <p:spPr/>
        <p:txBody>
          <a:bodyPr/>
          <a:lstStyle/>
          <a:p>
            <a:r>
              <a:rPr lang="de-DE" dirty="0"/>
              <a:t>Vorsorgevollmacht und Notvertretungsrecht des Ehegatten</a:t>
            </a:r>
          </a:p>
        </p:txBody>
      </p:sp>
      <p:sp>
        <p:nvSpPr>
          <p:cNvPr id="6" name="Inhaltsplatzhalter 5">
            <a:extLst>
              <a:ext uri="{FF2B5EF4-FFF2-40B4-BE49-F238E27FC236}">
                <a16:creationId xmlns:a16="http://schemas.microsoft.com/office/drawing/2014/main" id="{42F87440-CE7E-DC2B-C32D-44E99257AC11}"/>
              </a:ext>
            </a:extLst>
          </p:cNvPr>
          <p:cNvSpPr>
            <a:spLocks noGrp="1"/>
          </p:cNvSpPr>
          <p:nvPr>
            <p:ph sz="quarter" idx="4"/>
          </p:nvPr>
        </p:nvSpPr>
        <p:spPr>
          <a:xfrm>
            <a:off x="1978023" y="1916832"/>
            <a:ext cx="9144001" cy="4331568"/>
          </a:xfrm>
        </p:spPr>
        <p:txBody>
          <a:bodyPr>
            <a:normAutofit fontScale="92500" lnSpcReduction="10000"/>
          </a:bodyPr>
          <a:lstStyle/>
          <a:p>
            <a:pPr marL="0" indent="0">
              <a:buNone/>
            </a:pPr>
            <a:r>
              <a:rPr lang="de-DE" dirty="0"/>
              <a:t>•  Das </a:t>
            </a:r>
            <a:r>
              <a:rPr lang="de-DE" b="1" dirty="0"/>
              <a:t>Notvertretungsrecht </a:t>
            </a:r>
            <a:r>
              <a:rPr lang="de-DE" dirty="0"/>
              <a:t>gilt nur für Ehegatten und Lebenspartner und nur in gesundheitlichen Angelegenheiten. Es tritt automatisch ein, wenn keine Vorsorgevollmacht oder Patientenverfügung vorliegt. Es gilt aber nur für sechs Monate und kann vom Patienten widersprochen werden.</a:t>
            </a:r>
          </a:p>
          <a:p>
            <a:pPr marL="0" indent="0">
              <a:buNone/>
            </a:pPr>
            <a:r>
              <a:rPr lang="de-DE" dirty="0"/>
              <a:t>•  Die </a:t>
            </a:r>
            <a:r>
              <a:rPr lang="de-DE" b="1" dirty="0"/>
              <a:t>Patientenverfügung </a:t>
            </a:r>
            <a:r>
              <a:rPr lang="de-DE" dirty="0"/>
              <a:t>gilt für alle Personen und für alle medizinischen Situationen. Sie muss selbst erstellt werden und kann jederzeit geändert oder widerrufen werden. Sie legt die Wünsche der Person für bestimmte Behandlungen fest und muss vom Bevollmächtigten oder Betreuer befolgt werden.</a:t>
            </a:r>
          </a:p>
          <a:p>
            <a:pPr marL="0" indent="0">
              <a:buNone/>
            </a:pPr>
            <a:r>
              <a:rPr lang="de-DE" dirty="0"/>
              <a:t>•  Die </a:t>
            </a:r>
            <a:r>
              <a:rPr lang="de-DE" b="1" dirty="0"/>
              <a:t>Vorsorgevollmacht </a:t>
            </a:r>
            <a:r>
              <a:rPr lang="de-DE" dirty="0"/>
              <a:t>gilt für alle Personen und für alle Bereiche. Sie muss selbst erstellt werden und kann jederzeit geändert oder widerrufen werden. Sie bestimmt eine Person, die für die Person entscheiden soll, wenn sie selbst nicht mehr kann. Sie gibt dem Bevollmächtigten einen großen Handlungsspielraum.</a:t>
            </a:r>
          </a:p>
          <a:p>
            <a:pPr marL="0" indent="0">
              <a:buNone/>
            </a:pPr>
            <a:r>
              <a:rPr lang="de-DE" dirty="0"/>
              <a:t>Fazit: Notvertretungsrecht kann die Vorsorgevollmacht nicht ersetzen</a:t>
            </a:r>
          </a:p>
          <a:p>
            <a:pPr marL="0" indent="0">
              <a:buNone/>
            </a:pPr>
            <a:endParaRPr lang="de-DE" dirty="0"/>
          </a:p>
        </p:txBody>
      </p:sp>
    </p:spTree>
    <p:extLst>
      <p:ext uri="{BB962C8B-B14F-4D97-AF65-F5344CB8AC3E}">
        <p14:creationId xmlns:p14="http://schemas.microsoft.com/office/powerpoint/2010/main" val="4163321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37EC82-3453-B9B6-E70D-C9DCF0871D77}"/>
              </a:ext>
            </a:extLst>
          </p:cNvPr>
          <p:cNvSpPr>
            <a:spLocks noGrp="1"/>
          </p:cNvSpPr>
          <p:nvPr>
            <p:ph type="title"/>
          </p:nvPr>
        </p:nvSpPr>
        <p:spPr/>
        <p:txBody>
          <a:bodyPr/>
          <a:lstStyle/>
          <a:p>
            <a:r>
              <a:rPr lang="de-DE" dirty="0"/>
              <a:t>Vorsorgevollmacht und Notvertretungsrecht des Ehegatten</a:t>
            </a:r>
          </a:p>
        </p:txBody>
      </p:sp>
      <p:sp>
        <p:nvSpPr>
          <p:cNvPr id="6" name="Inhaltsplatzhalter 5">
            <a:extLst>
              <a:ext uri="{FF2B5EF4-FFF2-40B4-BE49-F238E27FC236}">
                <a16:creationId xmlns:a16="http://schemas.microsoft.com/office/drawing/2014/main" id="{922861C9-0019-1B99-E3A9-BEA874F00B57}"/>
              </a:ext>
            </a:extLst>
          </p:cNvPr>
          <p:cNvSpPr>
            <a:spLocks noGrp="1"/>
          </p:cNvSpPr>
          <p:nvPr>
            <p:ph sz="quarter" idx="4"/>
          </p:nvPr>
        </p:nvSpPr>
        <p:spPr>
          <a:xfrm>
            <a:off x="1978023" y="1772816"/>
            <a:ext cx="9144001" cy="4475584"/>
          </a:xfrm>
        </p:spPr>
        <p:txBody>
          <a:bodyPr>
            <a:normAutofit lnSpcReduction="10000"/>
          </a:bodyPr>
          <a:lstStyle/>
          <a:p>
            <a:r>
              <a:rPr lang="de-DE" dirty="0"/>
              <a:t>Regt ein Klinikum die Bestellung eines Betreuers für den Betroffenen im Wege einer einstweiligen Anordnung an und geht aus den weiteren Informationen des Krankenhauses hervor, dass der Betroffene verheiratet ist, so ist das Verfahren einzustellen, da in diesem Fall das von Gesetzes wegen eintretende Ehegattennotvertretungsrecht vorgeht. (AG Frankfurt, Beschl. V. 15.01.2023, Az.: 43 XVII 178/23 GEB)</a:t>
            </a:r>
          </a:p>
          <a:p>
            <a:r>
              <a:rPr lang="de-DE" dirty="0"/>
              <a:t>AG Schmallenberg, Beschl. v. 25.08.2023, Az.: 2 XVII 94/23 M:</a:t>
            </a:r>
          </a:p>
          <a:p>
            <a:pPr marL="0" indent="0">
              <a:buNone/>
            </a:pPr>
            <a:r>
              <a:rPr lang="de-DE" dirty="0"/>
              <a:t>	1. Bei freiheitsentziehenden Maßnahmen ist auch im Delir und 	dem aufgehobenen freien Willen des Patienten im Regelfall eine 	richterliche Genehmigung der Fixierungsmaßnahmen 	erforderlich.</a:t>
            </a:r>
          </a:p>
          <a:p>
            <a:pPr marL="0" indent="0">
              <a:buNone/>
            </a:pPr>
            <a:r>
              <a:rPr lang="de-DE" dirty="0"/>
              <a:t>	2. Ist der nach § 1358 BGB vertretungsbefugte Ehegatte nicht 	erreichbar, kann das Betreuungsgericht in einem solchen Fall die 	freiheitsentziehende Maßnahme gemäß § 1867 BGB einstweilig 	anordnen.</a:t>
            </a:r>
          </a:p>
        </p:txBody>
      </p:sp>
    </p:spTree>
    <p:extLst>
      <p:ext uri="{BB962C8B-B14F-4D97-AF65-F5344CB8AC3E}">
        <p14:creationId xmlns:p14="http://schemas.microsoft.com/office/powerpoint/2010/main" val="3936487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B21279-45A7-11B0-888A-3C7035F2D3D5}"/>
              </a:ext>
            </a:extLst>
          </p:cNvPr>
          <p:cNvSpPr>
            <a:spLocks noGrp="1"/>
          </p:cNvSpPr>
          <p:nvPr>
            <p:ph type="title"/>
          </p:nvPr>
        </p:nvSpPr>
        <p:spPr/>
        <p:txBody>
          <a:bodyPr/>
          <a:lstStyle/>
          <a:p>
            <a:r>
              <a:rPr lang="de-DE" dirty="0"/>
              <a:t>Patientenverfügung</a:t>
            </a:r>
          </a:p>
        </p:txBody>
      </p:sp>
      <p:sp>
        <p:nvSpPr>
          <p:cNvPr id="6" name="Inhaltsplatzhalter 5">
            <a:extLst>
              <a:ext uri="{FF2B5EF4-FFF2-40B4-BE49-F238E27FC236}">
                <a16:creationId xmlns:a16="http://schemas.microsoft.com/office/drawing/2014/main" id="{E718BA13-9C26-CAAA-C1F6-433E19F5BA18}"/>
              </a:ext>
            </a:extLst>
          </p:cNvPr>
          <p:cNvSpPr>
            <a:spLocks noGrp="1"/>
          </p:cNvSpPr>
          <p:nvPr>
            <p:ph sz="quarter" idx="4"/>
          </p:nvPr>
        </p:nvSpPr>
        <p:spPr>
          <a:xfrm>
            <a:off x="1978023" y="1844824"/>
            <a:ext cx="9144001" cy="4403576"/>
          </a:xfrm>
        </p:spPr>
        <p:txBody>
          <a:bodyPr>
            <a:normAutofit fontScale="85000" lnSpcReduction="10000"/>
          </a:bodyPr>
          <a:lstStyle/>
          <a:p>
            <a:pPr marL="0" indent="0">
              <a:buNone/>
            </a:pPr>
            <a:r>
              <a:rPr lang="de-DE" dirty="0"/>
              <a:t>§ 1827 BGB</a:t>
            </a:r>
          </a:p>
          <a:p>
            <a:pPr marL="457200" indent="-457200">
              <a:buAutoNum type="arabicParenBoth"/>
            </a:pPr>
            <a:r>
              <a:rPr lang="de-DE" dirty="0"/>
              <a:t>Hat ein einwilligungsfähiger Volljähriger für den Fall seiner Einwilligungsunfähigkeit schriftlich festgelegt, ob er in bestimmte, zum Zeitpunkt der Festlegung noch nicht unmittelbar bevorstehende Untersuchungen seines Gesundheitszustands, Heilbehandlungen oder ärztliche Eingriffe einwilligt oder sie untersagt (Patientenverfügung), prüft der Betreuer, ob diese Festlegungen auf die aktuelle Lebens- und Behandlungssituation des Betreuten zutreffen. Ist dies der Fall, hat der Betreuer dem Willen des Betreuten Ausdruck und Geltung zu verschaffen. Eine Patientenverfügung kann jederzeit formlos widerrufen werden.</a:t>
            </a:r>
          </a:p>
          <a:p>
            <a:pPr marL="457200" indent="-457200">
              <a:buAutoNum type="arabicParenBoth"/>
            </a:pPr>
            <a:r>
              <a:rPr lang="de-DE" dirty="0"/>
              <a:t>Liegt keine Patientenverfügung vor oder treffen die Festlegungen einer Patientenverfügung nicht auf die aktuelle Lebens- und Behandlungssituation des Betreuten zu, hat der Betreuer die Behandlungswünsche oder den mutmaßlichen Willen des Betreuten festzustellen und auf dieser Grundlage zu entscheiden, ob er in eine ärztliche Maßnahme nach Absatz 1 einwilligt oder sie untersagt. 2Der mutmaßliche Wille ist aufgrund konkreter Anhaltspunkte zu ermitteln. 3Zu berücksichtigen sind insbesondere frühere Äußerungen, ethische oder religiöse Überzeugungen und sonstige persönliche Wertvorstellungen des Betreuten.</a:t>
            </a:r>
          </a:p>
        </p:txBody>
      </p:sp>
    </p:spTree>
    <p:extLst>
      <p:ext uri="{BB962C8B-B14F-4D97-AF65-F5344CB8AC3E}">
        <p14:creationId xmlns:p14="http://schemas.microsoft.com/office/powerpoint/2010/main" val="2485006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BD8776-AEF0-6E7F-8B34-AF07B251A5C5}"/>
              </a:ext>
            </a:extLst>
          </p:cNvPr>
          <p:cNvSpPr>
            <a:spLocks noGrp="1"/>
          </p:cNvSpPr>
          <p:nvPr>
            <p:ph type="title"/>
          </p:nvPr>
        </p:nvSpPr>
        <p:spPr/>
        <p:txBody>
          <a:bodyPr/>
          <a:lstStyle/>
          <a:p>
            <a:r>
              <a:rPr lang="de-DE" dirty="0"/>
              <a:t>Patientenverfügung</a:t>
            </a:r>
          </a:p>
        </p:txBody>
      </p:sp>
      <p:sp>
        <p:nvSpPr>
          <p:cNvPr id="6" name="Inhaltsplatzhalter 5">
            <a:extLst>
              <a:ext uri="{FF2B5EF4-FFF2-40B4-BE49-F238E27FC236}">
                <a16:creationId xmlns:a16="http://schemas.microsoft.com/office/drawing/2014/main" id="{299C8AA8-C369-7AA7-59A3-FAAB4DC49292}"/>
              </a:ext>
            </a:extLst>
          </p:cNvPr>
          <p:cNvSpPr>
            <a:spLocks noGrp="1"/>
          </p:cNvSpPr>
          <p:nvPr>
            <p:ph sz="quarter" idx="4"/>
          </p:nvPr>
        </p:nvSpPr>
        <p:spPr>
          <a:xfrm>
            <a:off x="1978023" y="1844824"/>
            <a:ext cx="9144001" cy="4403576"/>
          </a:xfrm>
        </p:spPr>
        <p:txBody>
          <a:bodyPr/>
          <a:lstStyle/>
          <a:p>
            <a:r>
              <a:rPr lang="de-DE" dirty="0"/>
              <a:t>(3) Die Absätze 1 und 2 gelten unabhängig von Art und Stadium einer Erkrankung des Betreuten.</a:t>
            </a:r>
          </a:p>
          <a:p>
            <a:r>
              <a:rPr lang="de-DE" dirty="0"/>
              <a:t>(4) Der Betreuer soll den Betreuten in geeigneten Fällen auf die Möglichkeit einer Patientenverfügung hinweisen und ihn auf dessen Wunsch bei der Errichtung einer Patientenverfügung unterstützen.</a:t>
            </a:r>
          </a:p>
          <a:p>
            <a:r>
              <a:rPr lang="de-DE" dirty="0"/>
              <a:t>(5) 1Niemand kann zur Errichtung einer Patientenverfügung verpflichtet werden. 2Die Errichtung oder Vorlage einer Patientenverfügung darf nicht zur Bedingung eines Vertragsschlusses gemacht werden.</a:t>
            </a:r>
          </a:p>
          <a:p>
            <a:r>
              <a:rPr lang="de-DE" dirty="0"/>
              <a:t>(6) Die Absätze 1 bis 3 gelten für Bevollmächtigte entsprechend.</a:t>
            </a:r>
          </a:p>
          <a:p>
            <a:pPr marL="0" indent="0">
              <a:buNone/>
            </a:pPr>
            <a:r>
              <a:rPr lang="de-DE" dirty="0"/>
              <a:t>(vgl. hierzu bereits Kieper, Patientenverfügung auf dem Prüfstand, März 2022)</a:t>
            </a:r>
          </a:p>
          <a:p>
            <a:pPr marL="0" indent="0">
              <a:buNone/>
            </a:pPr>
            <a:endParaRPr lang="de-DE" dirty="0"/>
          </a:p>
        </p:txBody>
      </p:sp>
    </p:spTree>
    <p:extLst>
      <p:ext uri="{BB962C8B-B14F-4D97-AF65-F5344CB8AC3E}">
        <p14:creationId xmlns:p14="http://schemas.microsoft.com/office/powerpoint/2010/main" val="2326921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662125-8391-EEFB-76B1-73AEFB587CB0}"/>
              </a:ext>
            </a:extLst>
          </p:cNvPr>
          <p:cNvSpPr>
            <a:spLocks noGrp="1"/>
          </p:cNvSpPr>
          <p:nvPr>
            <p:ph type="title"/>
          </p:nvPr>
        </p:nvSpPr>
        <p:spPr/>
        <p:txBody>
          <a:bodyPr/>
          <a:lstStyle/>
          <a:p>
            <a:r>
              <a:rPr lang="de-DE" dirty="0"/>
              <a:t>Patientenverfügung und Organspende</a:t>
            </a:r>
          </a:p>
        </p:txBody>
      </p:sp>
      <p:sp>
        <p:nvSpPr>
          <p:cNvPr id="6" name="Inhaltsplatzhalter 5">
            <a:extLst>
              <a:ext uri="{FF2B5EF4-FFF2-40B4-BE49-F238E27FC236}">
                <a16:creationId xmlns:a16="http://schemas.microsoft.com/office/drawing/2014/main" id="{98595046-081B-2875-2043-ACA2B1FD503F}"/>
              </a:ext>
            </a:extLst>
          </p:cNvPr>
          <p:cNvSpPr>
            <a:spLocks noGrp="1"/>
          </p:cNvSpPr>
          <p:nvPr>
            <p:ph sz="quarter" idx="4"/>
          </p:nvPr>
        </p:nvSpPr>
        <p:spPr>
          <a:xfrm>
            <a:off x="1978023" y="1916832"/>
            <a:ext cx="9144001" cy="4331568"/>
          </a:xfrm>
        </p:spPr>
        <p:txBody>
          <a:bodyPr>
            <a:normAutofit fontScale="92500" lnSpcReduction="20000"/>
          </a:bodyPr>
          <a:lstStyle/>
          <a:p>
            <a:pPr marL="0" indent="0">
              <a:buNone/>
            </a:pPr>
            <a:r>
              <a:rPr lang="de-DE" dirty="0"/>
              <a:t>Konstellationen</a:t>
            </a:r>
          </a:p>
          <a:p>
            <a:pPr marL="919162" lvl="1" indent="-457200">
              <a:buAutoNum type="arabicPeriod"/>
            </a:pPr>
            <a:r>
              <a:rPr lang="de-DE" dirty="0"/>
              <a:t>Hirntod eingetreten, Beatmung auf der Intensivstation läuft noch, Entscheidung für Organspende und Patientenverfügung liegen vor</a:t>
            </a:r>
          </a:p>
          <a:p>
            <a:pPr marL="461962" lvl="1" indent="0">
              <a:buNone/>
            </a:pPr>
            <a:r>
              <a:rPr lang="de-DE" dirty="0"/>
              <a:t>Hierzu Arbeitspapier der Bundesärztekammer zum Verhältnis von Patientenverfügung und Organspende (</a:t>
            </a:r>
            <a:r>
              <a:rPr lang="de-DE" dirty="0" err="1"/>
              <a:t>DÄBl</a:t>
            </a:r>
            <a:r>
              <a:rPr lang="de-DE" dirty="0"/>
              <a:t> 2013, 572ff.): </a:t>
            </a:r>
          </a:p>
          <a:p>
            <a:pPr marL="461962" lvl="1" indent="0">
              <a:buNone/>
            </a:pPr>
            <a:r>
              <a:rPr lang="de-DE" dirty="0"/>
              <a:t>Rechtlich und ethisch ist der Wille des Patienten maßgeblich. Patientenverfügung und </a:t>
            </a:r>
            <a:r>
              <a:rPr lang="de-DE" dirty="0" err="1"/>
              <a:t>Organspendeerklärung</a:t>
            </a:r>
            <a:r>
              <a:rPr lang="de-DE" dirty="0"/>
              <a:t> sind Mittel, den Patientenwillen festzustellen. Der Patient hat beide Erklärungen verfasst. Daher müssen beide bei der Feststellung des Patientenwillens berücksichtigt werden. Der in der Patientenverfügung ausgedrückte Wunsch nach Therapiebegrenzung ist mit der Bereitschaft zur Organspende und der dafür erforderlichen kurzzeitigen Aufrechterhaltung der Vitalfunktionen vereinbar. Die Feststellung des Hirntods stellt eine notwendige Voraussetzung für eine postmortale Organspende dar. Die Fortsetzung der intensivmedizinischen Maßnahmen zur Ermöglichung der Hirntodfeststellung und einer ggf. sich anschließenden Organspende ist zeitlich eng begrenzt.</a:t>
            </a:r>
          </a:p>
          <a:p>
            <a:pPr marL="461962" lvl="1" indent="0">
              <a:buNone/>
            </a:pPr>
            <a:r>
              <a:rPr lang="de-DE" dirty="0"/>
              <a:t>Aufgrund der </a:t>
            </a:r>
            <a:r>
              <a:rPr lang="de-DE" dirty="0" err="1"/>
              <a:t>Organspendeerklärung</a:t>
            </a:r>
            <a:r>
              <a:rPr lang="de-DE" dirty="0"/>
              <a:t> ist davon auszugehen, dass der Patient damit einverstanden ist. Dieses Vorgehen beachtet auch den in der Patientenverfügung ausgedrückten Willen sterben zu dürfen, weil die </a:t>
            </a:r>
            <a:r>
              <a:rPr lang="de-DE" dirty="0" err="1"/>
              <a:t>inten-sivmedizinischen</a:t>
            </a:r>
            <a:r>
              <a:rPr lang="de-DE" dirty="0"/>
              <a:t> Maßnahmen nur für den Zeitraum fortgesetzt werden, der für die Realisierung der vom Patienten gewünschten Organspende erforderlich ist.</a:t>
            </a:r>
          </a:p>
          <a:p>
            <a:pPr marL="461962" lvl="1" indent="0">
              <a:buNone/>
            </a:pPr>
            <a:endParaRPr lang="de-DE" dirty="0"/>
          </a:p>
          <a:p>
            <a:pPr marL="457200" indent="-457200">
              <a:buAutoNum type="arabicPeriod"/>
            </a:pPr>
            <a:endParaRPr lang="de-DE" dirty="0"/>
          </a:p>
        </p:txBody>
      </p:sp>
    </p:spTree>
    <p:extLst>
      <p:ext uri="{BB962C8B-B14F-4D97-AF65-F5344CB8AC3E}">
        <p14:creationId xmlns:p14="http://schemas.microsoft.com/office/powerpoint/2010/main" val="2290651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FC0BA8-41C5-8348-9147-E8C7BF04ED58}"/>
              </a:ext>
            </a:extLst>
          </p:cNvPr>
          <p:cNvSpPr>
            <a:spLocks noGrp="1"/>
          </p:cNvSpPr>
          <p:nvPr>
            <p:ph type="title"/>
          </p:nvPr>
        </p:nvSpPr>
        <p:spPr/>
        <p:txBody>
          <a:bodyPr/>
          <a:lstStyle/>
          <a:p>
            <a:r>
              <a:rPr lang="de-DE" dirty="0"/>
              <a:t>Patientenverfügung und Organspende</a:t>
            </a:r>
          </a:p>
        </p:txBody>
      </p:sp>
      <p:sp>
        <p:nvSpPr>
          <p:cNvPr id="6" name="Inhaltsplatzhalter 5">
            <a:extLst>
              <a:ext uri="{FF2B5EF4-FFF2-40B4-BE49-F238E27FC236}">
                <a16:creationId xmlns:a16="http://schemas.microsoft.com/office/drawing/2014/main" id="{E6FAFAEE-366F-9407-3940-0301DAEF74F5}"/>
              </a:ext>
            </a:extLst>
          </p:cNvPr>
          <p:cNvSpPr>
            <a:spLocks noGrp="1"/>
          </p:cNvSpPr>
          <p:nvPr>
            <p:ph sz="quarter" idx="4"/>
          </p:nvPr>
        </p:nvSpPr>
        <p:spPr>
          <a:xfrm>
            <a:off x="1978023" y="1916832"/>
            <a:ext cx="9144001" cy="4331568"/>
          </a:xfrm>
        </p:spPr>
        <p:txBody>
          <a:bodyPr>
            <a:normAutofit fontScale="92500" lnSpcReduction="20000"/>
          </a:bodyPr>
          <a:lstStyle/>
          <a:p>
            <a:pPr marL="457200" indent="-457200">
              <a:buAutoNum type="arabicPeriod" startAt="2"/>
            </a:pPr>
            <a:r>
              <a:rPr lang="de-DE" dirty="0"/>
              <a:t>Hirntod steht bevor, intensivmedizinische Maßnahmen laufen, Organspendeausweis liegt vor, Patientenverfügung verlangt Abbruch intensivmedizinischer Maßnahmen: keine Erlaubnis zur Lebensverlängerung bis zum Hirntod und darüber hinaus</a:t>
            </a:r>
          </a:p>
          <a:p>
            <a:pPr marL="457200" indent="-457200">
              <a:buAutoNum type="arabicPeriod" startAt="2"/>
            </a:pPr>
            <a:r>
              <a:rPr lang="de-DE" dirty="0"/>
              <a:t>Reanimation, Organspendeausweis liegt vor, Patientenverfügung fordert Abbruch lebensverlängernder Maßnahmen: keine Reanimation bis zur Feststellung des Hirntods zur Organentnahme </a:t>
            </a:r>
          </a:p>
          <a:p>
            <a:pPr marL="457200" indent="-457200">
              <a:buAutoNum type="arabicPeriod" startAt="2"/>
            </a:pPr>
            <a:r>
              <a:rPr lang="de-DE" dirty="0"/>
              <a:t>Organspendeausweis liegt vor, Patientenverfügung nicht: Arzt wendet sich an Patientenvertreter zur Durchführung intensivmedizinischer Maßnahmen, Organspendeausweis muss berücksichtigt werden</a:t>
            </a:r>
          </a:p>
          <a:p>
            <a:pPr marL="457200" indent="-457200">
              <a:buAutoNum type="arabicPeriod" startAt="2"/>
            </a:pPr>
            <a:r>
              <a:rPr lang="de-DE" dirty="0"/>
              <a:t>Keine Organspendeausweis; Patientenverfügung liegt vor: keine intensivmedizinischen Maßnahmen nach Feststellung des Hirntods zur Organspende erlaubt</a:t>
            </a:r>
          </a:p>
          <a:p>
            <a:pPr marL="457200" indent="-457200">
              <a:buAutoNum type="arabicPeriod" startAt="2"/>
            </a:pPr>
            <a:r>
              <a:rPr lang="de-DE" dirty="0"/>
              <a:t>Weder Organspendeausweis noch Patientenverfügung liegen vor: die nächsten Angehörigen müssen das entscheiden</a:t>
            </a:r>
          </a:p>
          <a:p>
            <a:pPr marL="457200" indent="-457200">
              <a:buAutoNum type="arabicPeriod" startAt="2"/>
            </a:pPr>
            <a:endParaRPr lang="de-DE" dirty="0"/>
          </a:p>
          <a:p>
            <a:pPr marL="457200" indent="-457200">
              <a:buAutoNum type="arabicPeriod" startAt="2"/>
            </a:pPr>
            <a:endParaRPr lang="de-DE" dirty="0"/>
          </a:p>
          <a:p>
            <a:pPr marL="457200" indent="-457200">
              <a:buAutoNum type="arabicPeriod" startAt="2"/>
            </a:pPr>
            <a:endParaRPr lang="de-DE" dirty="0"/>
          </a:p>
        </p:txBody>
      </p:sp>
    </p:spTree>
    <p:extLst>
      <p:ext uri="{BB962C8B-B14F-4D97-AF65-F5344CB8AC3E}">
        <p14:creationId xmlns:p14="http://schemas.microsoft.com/office/powerpoint/2010/main" val="3986367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B488A1-AD3A-5E0F-B651-974C794B716D}"/>
              </a:ext>
            </a:extLst>
          </p:cNvPr>
          <p:cNvSpPr>
            <a:spLocks noGrp="1"/>
          </p:cNvSpPr>
          <p:nvPr>
            <p:ph type="title"/>
          </p:nvPr>
        </p:nvSpPr>
        <p:spPr/>
        <p:txBody>
          <a:bodyPr/>
          <a:lstStyle/>
          <a:p>
            <a:r>
              <a:rPr lang="de-DE" dirty="0"/>
              <a:t>Patientenverfügung und Organspende</a:t>
            </a:r>
          </a:p>
        </p:txBody>
      </p:sp>
      <p:sp>
        <p:nvSpPr>
          <p:cNvPr id="6" name="Inhaltsplatzhalter 5">
            <a:extLst>
              <a:ext uri="{FF2B5EF4-FFF2-40B4-BE49-F238E27FC236}">
                <a16:creationId xmlns:a16="http://schemas.microsoft.com/office/drawing/2014/main" id="{459D211A-3981-0F86-61F1-C745E6F95375}"/>
              </a:ext>
            </a:extLst>
          </p:cNvPr>
          <p:cNvSpPr>
            <a:spLocks noGrp="1"/>
          </p:cNvSpPr>
          <p:nvPr>
            <p:ph sz="quarter" idx="4"/>
          </p:nvPr>
        </p:nvSpPr>
        <p:spPr>
          <a:xfrm>
            <a:off x="1978023" y="1772816"/>
            <a:ext cx="9144001" cy="4475584"/>
          </a:xfrm>
        </p:spPr>
        <p:txBody>
          <a:bodyPr>
            <a:normAutofit lnSpcReduction="10000"/>
          </a:bodyPr>
          <a:lstStyle/>
          <a:p>
            <a:pPr marL="0" indent="0">
              <a:buNone/>
            </a:pPr>
            <a:r>
              <a:rPr lang="de-DE" dirty="0"/>
              <a:t>Textvorschlag:</a:t>
            </a:r>
          </a:p>
          <a:p>
            <a:pPr marL="0" indent="0">
              <a:buNone/>
            </a:pPr>
            <a:r>
              <a:rPr lang="de-DE" dirty="0"/>
              <a:t>Es ist mir bewusst, dass Organe nur nach Feststellung des unumkehrbaren Ausfalls der gesamten Hirnfunktionen (Hirntod) bei aufrechterhaltenem Kreislauf-System und unter künstlicher Beatmung entnommen werden können. Deshalb gestatte ich ausnahmsweise für den Fall, dass bei mir eine Organspende medizinisch infrage kommt, die kurzfristige (ca. 72 Stunden) Durchführung intensivmedizinischer Maßnahmen zur Bestimmung des Hirntods nach den Richtlinien der Bundesärztekammer und zur anschließenden Entnahme der Organe.</a:t>
            </a:r>
          </a:p>
          <a:p>
            <a:pPr marL="0" indent="0">
              <a:buNone/>
            </a:pPr>
            <a:r>
              <a:rPr lang="de-DE" dirty="0"/>
              <a:t>Außerdem stimme ich der Durchführung von intensivmedizinischen Maßnahmen zu, die zum Schutz der Organe bis zu ihrer Entnahme erforderlich sind.</a:t>
            </a:r>
          </a:p>
          <a:p>
            <a:pPr marL="0" indent="0">
              <a:buNone/>
            </a:pPr>
            <a:r>
              <a:rPr lang="de-DE" dirty="0"/>
              <a:t>Entsprechendes soll auch für den Fall gelten, dass zu erwarten ist, dass der unumkehrbare Ausfall der gesamten Hirnfunktionen (Hirntod) in wenigen Tagen eintreten wird.</a:t>
            </a:r>
          </a:p>
          <a:p>
            <a:pPr marL="0" indent="0">
              <a:buNone/>
            </a:pPr>
            <a:endParaRPr lang="de-DE" dirty="0"/>
          </a:p>
        </p:txBody>
      </p:sp>
    </p:spTree>
    <p:extLst>
      <p:ext uri="{BB962C8B-B14F-4D97-AF65-F5344CB8AC3E}">
        <p14:creationId xmlns:p14="http://schemas.microsoft.com/office/powerpoint/2010/main" val="3552568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de-DE" dirty="0"/>
              <a:t>Um was es geht</a:t>
            </a:r>
          </a:p>
        </p:txBody>
      </p:sp>
      <p:sp>
        <p:nvSpPr>
          <p:cNvPr id="14" name="Inhaltsplatzhalter 13"/>
          <p:cNvSpPr>
            <a:spLocks noGrp="1"/>
          </p:cNvSpPr>
          <p:nvPr>
            <p:ph idx="1"/>
          </p:nvPr>
        </p:nvSpPr>
        <p:spPr/>
        <p:txBody>
          <a:bodyPr rtlCol="0">
            <a:normAutofit fontScale="92500"/>
          </a:bodyPr>
          <a:lstStyle/>
          <a:p>
            <a:pPr rtl="0"/>
            <a:r>
              <a:rPr lang="de-DE" dirty="0"/>
              <a:t>Warum notarielle Vorsorgevollmacht ?</a:t>
            </a:r>
          </a:p>
          <a:p>
            <a:pPr rtl="0"/>
            <a:r>
              <a:rPr lang="de-DE" dirty="0"/>
              <a:t>Vorsorgevollmacht vs. Bankvollmacht – können Banken eine zusätzliche Verwendung hausinterner Vollmachten verlangen ?</a:t>
            </a:r>
          </a:p>
          <a:p>
            <a:pPr rtl="0"/>
            <a:r>
              <a:rPr lang="de-DE" dirty="0"/>
              <a:t>Vorsorgevollmacht – was ist zu regeln ?</a:t>
            </a:r>
          </a:p>
          <a:p>
            <a:pPr rtl="0"/>
            <a:r>
              <a:rPr lang="de-DE" dirty="0"/>
              <a:t>Vorsorgevollmacht – wer ist ein geeigneter Bevollmächtigter ?</a:t>
            </a:r>
          </a:p>
          <a:p>
            <a:pPr rtl="0"/>
            <a:r>
              <a:rPr lang="de-DE" dirty="0"/>
              <a:t>Vorsorgevollmacht und Notvertretungsrecht des Ehegatten</a:t>
            </a:r>
          </a:p>
          <a:p>
            <a:pPr rtl="0"/>
            <a:r>
              <a:rPr lang="de-DE" dirty="0"/>
              <a:t>Patientenverfügung</a:t>
            </a:r>
          </a:p>
          <a:p>
            <a:pPr rtl="0"/>
            <a:r>
              <a:rPr lang="de-DE" dirty="0"/>
              <a:t>Patientenverfügung und Organspende</a:t>
            </a:r>
          </a:p>
          <a:p>
            <a:pPr rtl="0"/>
            <a:r>
              <a:rPr lang="de-DE" dirty="0"/>
              <a:t>Durchsetzung </a:t>
            </a:r>
            <a:r>
              <a:rPr lang="de-DE"/>
              <a:t>der Patientenverfügung</a:t>
            </a:r>
            <a:endParaRPr lang="de-DE" dirty="0"/>
          </a:p>
          <a:p>
            <a:pPr rtl="0"/>
            <a:endParaRPr lang="de-DE" dirty="0"/>
          </a:p>
          <a:p>
            <a:pPr rtl="0"/>
            <a:endParaRPr lang="de-DE" dirty="0"/>
          </a:p>
          <a:p>
            <a:pPr rtl="0"/>
            <a:endParaRPr lang="de-DE" dirty="0"/>
          </a:p>
        </p:txBody>
      </p:sp>
    </p:spTree>
    <p:extLst>
      <p:ext uri="{BB962C8B-B14F-4D97-AF65-F5344CB8AC3E}">
        <p14:creationId xmlns:p14="http://schemas.microsoft.com/office/powerpoint/2010/main" val="314370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EECE03-3A81-E32A-8360-FDD466EF5ED6}"/>
              </a:ext>
            </a:extLst>
          </p:cNvPr>
          <p:cNvSpPr>
            <a:spLocks noGrp="1"/>
          </p:cNvSpPr>
          <p:nvPr>
            <p:ph type="title"/>
          </p:nvPr>
        </p:nvSpPr>
        <p:spPr/>
        <p:txBody>
          <a:bodyPr/>
          <a:lstStyle/>
          <a:p>
            <a:r>
              <a:rPr lang="de-DE" dirty="0"/>
              <a:t>Patientenverfügung und Organspende</a:t>
            </a:r>
          </a:p>
        </p:txBody>
      </p:sp>
      <p:sp>
        <p:nvSpPr>
          <p:cNvPr id="6" name="Inhaltsplatzhalter 5">
            <a:extLst>
              <a:ext uri="{FF2B5EF4-FFF2-40B4-BE49-F238E27FC236}">
                <a16:creationId xmlns:a16="http://schemas.microsoft.com/office/drawing/2014/main" id="{F0094757-BF72-EF99-B04E-EC0D60830411}"/>
              </a:ext>
            </a:extLst>
          </p:cNvPr>
          <p:cNvSpPr>
            <a:spLocks noGrp="1"/>
          </p:cNvSpPr>
          <p:nvPr>
            <p:ph sz="quarter" idx="4"/>
          </p:nvPr>
        </p:nvSpPr>
        <p:spPr>
          <a:xfrm>
            <a:off x="1978023" y="1844824"/>
            <a:ext cx="9144001" cy="4403576"/>
          </a:xfrm>
        </p:spPr>
        <p:txBody>
          <a:bodyPr/>
          <a:lstStyle/>
          <a:p>
            <a:pPr marL="0" indent="0">
              <a:buNone/>
            </a:pPr>
            <a:r>
              <a:rPr lang="de-DE" dirty="0"/>
              <a:t>Formulierungsvorschläge für einzelne Bedingungen:</a:t>
            </a:r>
          </a:p>
          <a:p>
            <a:r>
              <a:rPr lang="de-DE" dirty="0"/>
              <a:t>Die intensivmedizinischen Maßnahmen sollen nicht länger als ______________________ Stunden fortgesetzt werden.</a:t>
            </a:r>
          </a:p>
          <a:p>
            <a:r>
              <a:rPr lang="de-DE" dirty="0"/>
              <a:t>Ich gestatte eine Entnahme mit Ausnahme folgender Organe/Gewebe: ______________________</a:t>
            </a:r>
          </a:p>
          <a:p>
            <a:pPr marL="0" indent="0">
              <a:buNone/>
            </a:pPr>
            <a:r>
              <a:rPr lang="de-DE" dirty="0"/>
              <a:t>Oder aber Ablehnung:</a:t>
            </a:r>
          </a:p>
          <a:p>
            <a:pPr marL="0" indent="0">
              <a:buNone/>
            </a:pPr>
            <a:r>
              <a:rPr lang="de-DE" dirty="0"/>
              <a:t>Ich lehne eine Entnahme von meinen Organen und Geweben nach meinem Tod zu Transplantationszwecken ab. Ich habe eine</a:t>
            </a:r>
            <a:r>
              <a:rPr lang="de-DE"/>
              <a:t>/keinen Organspendeausweis ausgefüllt.</a:t>
            </a:r>
            <a:endParaRPr lang="de-DE" dirty="0"/>
          </a:p>
        </p:txBody>
      </p:sp>
    </p:spTree>
    <p:extLst>
      <p:ext uri="{BB962C8B-B14F-4D97-AF65-F5344CB8AC3E}">
        <p14:creationId xmlns:p14="http://schemas.microsoft.com/office/powerpoint/2010/main" val="2481085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52A598-0AA7-9ECD-49DB-B94D6F49E842}"/>
              </a:ext>
            </a:extLst>
          </p:cNvPr>
          <p:cNvSpPr>
            <a:spLocks noGrp="1"/>
          </p:cNvSpPr>
          <p:nvPr>
            <p:ph type="title"/>
          </p:nvPr>
        </p:nvSpPr>
        <p:spPr/>
        <p:txBody>
          <a:bodyPr/>
          <a:lstStyle/>
          <a:p>
            <a:r>
              <a:rPr lang="de-DE" dirty="0"/>
              <a:t>Durchsetzung der Patientenverfügung</a:t>
            </a:r>
          </a:p>
        </p:txBody>
      </p:sp>
      <p:sp>
        <p:nvSpPr>
          <p:cNvPr id="6" name="Inhaltsplatzhalter 5">
            <a:extLst>
              <a:ext uri="{FF2B5EF4-FFF2-40B4-BE49-F238E27FC236}">
                <a16:creationId xmlns:a16="http://schemas.microsoft.com/office/drawing/2014/main" id="{AD3D56DF-87DC-2D76-380F-6548B6263631}"/>
              </a:ext>
            </a:extLst>
          </p:cNvPr>
          <p:cNvSpPr>
            <a:spLocks noGrp="1"/>
          </p:cNvSpPr>
          <p:nvPr>
            <p:ph sz="quarter" idx="4"/>
          </p:nvPr>
        </p:nvSpPr>
        <p:spPr>
          <a:xfrm>
            <a:off x="1978023" y="1772816"/>
            <a:ext cx="9144001" cy="4475584"/>
          </a:xfrm>
        </p:spPr>
        <p:txBody>
          <a:bodyPr>
            <a:normAutofit lnSpcReduction="10000"/>
          </a:bodyPr>
          <a:lstStyle/>
          <a:p>
            <a:pPr marL="0" indent="0">
              <a:buNone/>
            </a:pPr>
            <a:r>
              <a:rPr lang="de-DE" dirty="0"/>
              <a:t>Lebensverlängerung trotz Patientenverfügung – ein Schaden für den Patienten (der an den klagenden Abkömmling vererbt wird) ?</a:t>
            </a:r>
          </a:p>
          <a:p>
            <a:pPr marL="0" indent="0">
              <a:buNone/>
            </a:pPr>
            <a:r>
              <a:rPr lang="de-DE" dirty="0"/>
              <a:t>BGH, Urt. v. 02.04.2019, Az.: VI ZR 13/18, NJW 2019, 1741ff.:</a:t>
            </a:r>
          </a:p>
          <a:p>
            <a:pPr marL="0" indent="0">
              <a:buNone/>
            </a:pPr>
            <a:r>
              <a:rPr lang="de-DE" dirty="0"/>
              <a:t>Fall: Demenz seit 2003, Kommunikation unmöglich seit 2008, weitgehende Bewegungsunfähigkeit seit 2003, Notwendigkeit regelmäßiger </a:t>
            </a:r>
            <a:r>
              <a:rPr lang="de-DE" dirty="0" err="1"/>
              <a:t>Opioidgabe</a:t>
            </a:r>
            <a:r>
              <a:rPr lang="de-DE" dirty="0"/>
              <a:t> seit 2008, Sondenernährung seit 2010, ständige Krankenhausaufenthalte, vier Mal Lungenentzündung </a:t>
            </a:r>
            <a:r>
              <a:rPr lang="de-DE" dirty="0" err="1"/>
              <a:t>Abzesse</a:t>
            </a:r>
            <a:r>
              <a:rPr lang="de-DE" dirty="0"/>
              <a:t>, Dekubiti, Aspirationspneumonie, Versterben im Oktober 2011</a:t>
            </a:r>
          </a:p>
          <a:p>
            <a:pPr marL="0" indent="0">
              <a:buNone/>
            </a:pPr>
            <a:r>
              <a:rPr lang="de-DE" dirty="0"/>
              <a:t>Behauptung: keine Indikation zur Sondenernährung, keine Einwilligung in die Lebensverlängerung</a:t>
            </a:r>
          </a:p>
          <a:p>
            <a:pPr marL="0" indent="0">
              <a:buNone/>
            </a:pPr>
            <a:r>
              <a:rPr lang="de-DE" dirty="0"/>
              <a:t>BGH: Es verbietet sich, das Leben - auch ein leidensbehaftetes Weiterleben - als Schaden anzusehen (Art. 1 Abs. 1, Art. 2 Abs. 2 Satz 1 GG).</a:t>
            </a:r>
          </a:p>
        </p:txBody>
      </p:sp>
    </p:spTree>
    <p:extLst>
      <p:ext uri="{BB962C8B-B14F-4D97-AF65-F5344CB8AC3E}">
        <p14:creationId xmlns:p14="http://schemas.microsoft.com/office/powerpoint/2010/main" val="15924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F3ABCB-F173-3CDA-F2A0-EE2152E728FC}"/>
              </a:ext>
            </a:extLst>
          </p:cNvPr>
          <p:cNvSpPr>
            <a:spLocks noGrp="1"/>
          </p:cNvSpPr>
          <p:nvPr>
            <p:ph type="title"/>
          </p:nvPr>
        </p:nvSpPr>
        <p:spPr/>
        <p:txBody>
          <a:bodyPr/>
          <a:lstStyle/>
          <a:p>
            <a:r>
              <a:rPr lang="de-DE" dirty="0"/>
              <a:t>Durchsetzung der Patientenverfügung</a:t>
            </a:r>
          </a:p>
        </p:txBody>
      </p:sp>
      <p:sp>
        <p:nvSpPr>
          <p:cNvPr id="6" name="Inhaltsplatzhalter 5">
            <a:extLst>
              <a:ext uri="{FF2B5EF4-FFF2-40B4-BE49-F238E27FC236}">
                <a16:creationId xmlns:a16="http://schemas.microsoft.com/office/drawing/2014/main" id="{066B1932-4B5F-FE32-E6EC-7C9CA62B69F2}"/>
              </a:ext>
            </a:extLst>
          </p:cNvPr>
          <p:cNvSpPr>
            <a:spLocks noGrp="1"/>
          </p:cNvSpPr>
          <p:nvPr>
            <p:ph sz="quarter" idx="4"/>
          </p:nvPr>
        </p:nvSpPr>
        <p:spPr>
          <a:xfrm>
            <a:off x="1978023" y="1772816"/>
            <a:ext cx="9144001" cy="4475584"/>
          </a:xfrm>
        </p:spPr>
        <p:txBody>
          <a:bodyPr>
            <a:normAutofit fontScale="85000" lnSpcReduction="20000"/>
          </a:bodyPr>
          <a:lstStyle/>
          <a:p>
            <a:pPr marL="0" indent="0">
              <a:buNone/>
            </a:pPr>
            <a:r>
              <a:rPr lang="de-DE" dirty="0"/>
              <a:t>KG, Urt. v. 20.02.2023, </a:t>
            </a:r>
            <a:r>
              <a:rPr lang="de-DE" dirty="0" err="1"/>
              <a:t>Az</a:t>
            </a:r>
            <a:r>
              <a:rPr lang="de-DE" dirty="0"/>
              <a:t>: 20 U 105/22, NJW 2023, 830ff.</a:t>
            </a:r>
          </a:p>
          <a:p>
            <a:pPr marL="0" indent="0">
              <a:buNone/>
            </a:pPr>
            <a:r>
              <a:rPr lang="de-DE" dirty="0"/>
              <a:t>Unerwünschte Lebensverlängerung ist keine unbrauchbare ärztliche Leistung, daher Ersatz der Behandlungskosten durch die Erben – Anspruchsgrundlage ist Geschäftsführung ohne Auftrag</a:t>
            </a:r>
          </a:p>
          <a:p>
            <a:pPr marL="0" indent="0">
              <a:buNone/>
            </a:pPr>
            <a:r>
              <a:rPr lang="de-DE" dirty="0"/>
              <a:t>Eine Patientenverfügung hindert nicht das Entstehen eines Honoraranspruchs in einer Akutsituation:</a:t>
            </a:r>
          </a:p>
          <a:p>
            <a:pPr marL="0" indent="0">
              <a:buNone/>
            </a:pPr>
            <a:r>
              <a:rPr lang="de-DE" dirty="0"/>
              <a:t>Zu berücksichtigen ist dabei allerdings, dass sich hier die Situation, in welcher die Entscheidung darüber, ob die Patientenverfügung der Durchführung einer bestimmten medizinischen Maßnahme entgegensteht oder nicht, von den üblichen Fällen, in denen über eine Durchführung oder Unterlassung einer Behandlungsmaßnahme entschieden wird, grundlegend unterscheidet. Die Erblasserin wurde als Akutfall in die Klinik eingeliefert. Noch am Tag der Einlieferung wurde eine Notfalloperation erforderlich, auf dem Weg in den Operationssaal zur Notfalloperation eine Reanimation. Während der folgenden Tage befand sich die Erblasserin in einem gesundheitlichen Zustand, der eine intensivmedizinische Betreuung erforderlich machte. In dieser Situation bestand die vordringliche Aufgabe der betreuenden Ärzte darin, zunächst das Leben der Erblasserin zu retten und ihren Zustand zu stabilisieren. </a:t>
            </a:r>
          </a:p>
        </p:txBody>
      </p:sp>
    </p:spTree>
    <p:extLst>
      <p:ext uri="{BB962C8B-B14F-4D97-AF65-F5344CB8AC3E}">
        <p14:creationId xmlns:p14="http://schemas.microsoft.com/office/powerpoint/2010/main" val="3177492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29CB6D-3109-65C1-A33A-A037EB811B10}"/>
              </a:ext>
            </a:extLst>
          </p:cNvPr>
          <p:cNvSpPr>
            <a:spLocks noGrp="1"/>
          </p:cNvSpPr>
          <p:nvPr>
            <p:ph type="title"/>
          </p:nvPr>
        </p:nvSpPr>
        <p:spPr/>
        <p:txBody>
          <a:bodyPr/>
          <a:lstStyle/>
          <a:p>
            <a:r>
              <a:rPr lang="de-DE" dirty="0"/>
              <a:t>Durchsetzung der Patientenverfügung</a:t>
            </a:r>
          </a:p>
        </p:txBody>
      </p:sp>
      <p:sp>
        <p:nvSpPr>
          <p:cNvPr id="6" name="Inhaltsplatzhalter 5">
            <a:extLst>
              <a:ext uri="{FF2B5EF4-FFF2-40B4-BE49-F238E27FC236}">
                <a16:creationId xmlns:a16="http://schemas.microsoft.com/office/drawing/2014/main" id="{E8836DBB-11DA-B6D7-9624-55FF0596AFD7}"/>
              </a:ext>
            </a:extLst>
          </p:cNvPr>
          <p:cNvSpPr>
            <a:spLocks noGrp="1"/>
          </p:cNvSpPr>
          <p:nvPr>
            <p:ph sz="quarter" idx="4"/>
          </p:nvPr>
        </p:nvSpPr>
        <p:spPr>
          <a:xfrm>
            <a:off x="1978023" y="1844824"/>
            <a:ext cx="9144001" cy="4403576"/>
          </a:xfrm>
        </p:spPr>
        <p:txBody>
          <a:bodyPr>
            <a:normAutofit fontScale="92500" lnSpcReduction="20000"/>
          </a:bodyPr>
          <a:lstStyle/>
          <a:p>
            <a:pPr marL="0" indent="0">
              <a:buNone/>
            </a:pPr>
            <a:r>
              <a:rPr lang="de-DE" dirty="0"/>
              <a:t>Eine eingehende Befassung mit dem Inhalt der Patientenverfügung und der Frage, wie diese auch unter Berücksichtigung von außerhalb der Verfügung liegenden Umständen, die ihrerseits aber wiederum in der Verfügung Anklang gefunden haben müssen, auszulegen sei, musste zunächst aufgeschoben werden. Von dem Arzt, dessen primäre Aufgabe es ist, dass Leben seiner Patienten zu schützen und zu erhalten, kann nicht erwartet werden, in einer Situation, in der Minuten darüber entscheiden, ob das Leben des Patienten gerettet werden kann, diese knappe Zeit dafür zu verwenden, eine ihm vorgelegte Patientenverfügung sorgfältig und juristisch belastbar dahingehend auszulegen, ob der Patient vielleicht nicht gerettet werden möchte. Anders als in dem Fall, in dem bei einem pflegebedürftigen Patienten, dessen Patientenverfügung bereits seit längerem vorliegt und bekannt ist, zu einem späteren Zeitpunkt ein medizinischer Zustand eintritt, in dem zu beurteilen ist, ob dieser von der Patientenverfügung erfasst ist, ist der Arzt hier sowohl berufsethisch als auch strafrechtlich verpflichtet, zunächst alles in seiner Macht Stehende zu tun, um einen Patienten vor dem Tod zu bewahren. Ob und wie eine eventuelle Patientenverfügung sich diesbezüglich auswirkt, kann notwendigerweise erst dann geprüft werden, wenn der Zustand des Patienten derart stabil ist, dass die für eine gründliche und gewissenhafte Prüfung der Patientenverfügung erforderliche Zeit zur Verfügung steht.</a:t>
            </a:r>
          </a:p>
          <a:p>
            <a:pPr marL="0" indent="0">
              <a:buNone/>
            </a:pPr>
            <a:endParaRPr lang="de-DE" dirty="0"/>
          </a:p>
        </p:txBody>
      </p:sp>
    </p:spTree>
    <p:extLst>
      <p:ext uri="{BB962C8B-B14F-4D97-AF65-F5344CB8AC3E}">
        <p14:creationId xmlns:p14="http://schemas.microsoft.com/office/powerpoint/2010/main" val="3461670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612" y="381000"/>
            <a:ext cx="9144001" cy="3480048"/>
          </a:xfrm>
        </p:spPr>
        <p:txBody>
          <a:bodyPr rtlCol="0"/>
          <a:lstStyle/>
          <a:p>
            <a:pPr algn="ctr" rtl="0"/>
            <a:r>
              <a:rPr lang="de-DE" dirty="0"/>
              <a:t>Vielen Dank !</a:t>
            </a:r>
          </a:p>
        </p:txBody>
      </p:sp>
    </p:spTree>
    <p:extLst>
      <p:ext uri="{BB962C8B-B14F-4D97-AF65-F5344CB8AC3E}">
        <p14:creationId xmlns:p14="http://schemas.microsoft.com/office/powerpoint/2010/main" val="1744096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57F3F5-5A61-E67E-3FD7-E691D52394B7}"/>
              </a:ext>
            </a:extLst>
          </p:cNvPr>
          <p:cNvSpPr>
            <a:spLocks noGrp="1"/>
          </p:cNvSpPr>
          <p:nvPr>
            <p:ph type="title"/>
          </p:nvPr>
        </p:nvSpPr>
        <p:spPr/>
        <p:txBody>
          <a:bodyPr/>
          <a:lstStyle/>
          <a:p>
            <a:r>
              <a:rPr lang="de-DE" dirty="0"/>
              <a:t>Warum notarielle Vorsorgevollmacht ?</a:t>
            </a:r>
          </a:p>
        </p:txBody>
      </p:sp>
      <p:sp>
        <p:nvSpPr>
          <p:cNvPr id="3" name="Inhaltsplatzhalter 2">
            <a:extLst>
              <a:ext uri="{FF2B5EF4-FFF2-40B4-BE49-F238E27FC236}">
                <a16:creationId xmlns:a16="http://schemas.microsoft.com/office/drawing/2014/main" id="{5772B265-C445-BBED-2D4B-8B86047158B2}"/>
              </a:ext>
            </a:extLst>
          </p:cNvPr>
          <p:cNvSpPr>
            <a:spLocks noGrp="1"/>
          </p:cNvSpPr>
          <p:nvPr>
            <p:ph idx="1"/>
          </p:nvPr>
        </p:nvSpPr>
        <p:spPr/>
        <p:txBody>
          <a:bodyPr>
            <a:normAutofit fontScale="92500"/>
          </a:bodyPr>
          <a:lstStyle/>
          <a:p>
            <a:r>
              <a:rPr lang="de-DE" dirty="0"/>
              <a:t>Rechtssicherheit und Verbindlichkeit (Notar prüft die Identität etc.)</a:t>
            </a:r>
          </a:p>
          <a:p>
            <a:r>
              <a:rPr lang="de-DE" dirty="0"/>
              <a:t>Höhere Akzeptanz (z.B. bei Banken)</a:t>
            </a:r>
          </a:p>
          <a:p>
            <a:r>
              <a:rPr lang="de-DE" dirty="0"/>
              <a:t>Beratung durch den Notar, Anpassung an individuelle Wünsche</a:t>
            </a:r>
          </a:p>
          <a:p>
            <a:r>
              <a:rPr lang="de-DE" dirty="0"/>
              <a:t>Schutz vor Verlust</a:t>
            </a:r>
          </a:p>
          <a:p>
            <a:r>
              <a:rPr lang="de-DE" dirty="0"/>
              <a:t>Kosten: eine auf Dauer angelegte Betreuung kostet mindestens EUR 200,- pro Jahr, je angefangene 5.000,- EUR kommen ab einem Geschäftswert von 25.000,- EUR 10,- EUR hinzu (ab einem Geschäftswert von EUR 400.000,- wären die Kosten ähnlich, fallen aber bei der Betreuerbestellung jährlich an)</a:t>
            </a:r>
          </a:p>
        </p:txBody>
      </p:sp>
    </p:spTree>
    <p:extLst>
      <p:ext uri="{BB962C8B-B14F-4D97-AF65-F5344CB8AC3E}">
        <p14:creationId xmlns:p14="http://schemas.microsoft.com/office/powerpoint/2010/main" val="1506482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C692B1-8B30-3196-B98F-C7AEAE039D7E}"/>
              </a:ext>
            </a:extLst>
          </p:cNvPr>
          <p:cNvSpPr>
            <a:spLocks noGrp="1"/>
          </p:cNvSpPr>
          <p:nvPr>
            <p:ph type="title"/>
          </p:nvPr>
        </p:nvSpPr>
        <p:spPr/>
        <p:txBody>
          <a:bodyPr>
            <a:normAutofit fontScale="90000"/>
          </a:bodyPr>
          <a:lstStyle/>
          <a:p>
            <a:r>
              <a:rPr lang="de-DE" dirty="0"/>
              <a:t>Vorsorgevollmacht vs. Bankvollmacht – können Banken eine zusätzliche Verwendung hausinterner Vollmachten verlangen ?</a:t>
            </a:r>
          </a:p>
        </p:txBody>
      </p:sp>
      <p:sp>
        <p:nvSpPr>
          <p:cNvPr id="3" name="Inhaltsplatzhalter 2">
            <a:extLst>
              <a:ext uri="{FF2B5EF4-FFF2-40B4-BE49-F238E27FC236}">
                <a16:creationId xmlns:a16="http://schemas.microsoft.com/office/drawing/2014/main" id="{32733CA7-73DB-51D3-4F03-FC14E3DE9974}"/>
              </a:ext>
            </a:extLst>
          </p:cNvPr>
          <p:cNvSpPr>
            <a:spLocks noGrp="1"/>
          </p:cNvSpPr>
          <p:nvPr>
            <p:ph idx="1"/>
          </p:nvPr>
        </p:nvSpPr>
        <p:spPr/>
        <p:txBody>
          <a:bodyPr>
            <a:normAutofit fontScale="92500" lnSpcReduction="10000"/>
          </a:bodyPr>
          <a:lstStyle/>
          <a:p>
            <a:pPr marL="457200" indent="-457200">
              <a:buAutoNum type="arabicPeriod"/>
            </a:pPr>
            <a:r>
              <a:rPr lang="de-DE" dirty="0"/>
              <a:t>Eine Vollmacht bezüglich der Vermögensangelegenheiten des Vollmachtgebers berechtigt den Bevollmächtigten auch dann zu einer Verfügung über ein Bankkonto des Vollmachtgebers, wenn für dieses keine gesonderte Bankvollmacht erteilt worden ist.</a:t>
            </a:r>
          </a:p>
          <a:p>
            <a:pPr marL="457200" indent="-457200">
              <a:buAutoNum type="arabicPeriod"/>
            </a:pPr>
            <a:r>
              <a:rPr lang="de-DE" dirty="0"/>
              <a:t>2. Macht eine Bank die Verfügung des Vorsorgegebebevollmächtigten über ein Bankkonto des Vollmachtgebers trotz Vorliegens der Vorsorgevollmacht von unberechtigten Bedingungen abhängig, so haftet sie dem Vollmachtgeber für den diesem hierdurch entstandenen Schaden (hier: Die Aufwendungen für die Einschaltung eines Rechtsanwalts).</a:t>
            </a:r>
          </a:p>
          <a:p>
            <a:pPr marL="0" indent="0">
              <a:buNone/>
            </a:pPr>
            <a:r>
              <a:rPr lang="de-DE" dirty="0"/>
              <a:t>LG Detmold, Urt. v. 14.01.2015, Az.: 10 S 110/14, </a:t>
            </a:r>
            <a:r>
              <a:rPr lang="de-DE" dirty="0" err="1"/>
              <a:t>BtPrax</a:t>
            </a:r>
            <a:r>
              <a:rPr lang="de-DE" dirty="0"/>
              <a:t> 2015, 120f.</a:t>
            </a:r>
          </a:p>
        </p:txBody>
      </p:sp>
    </p:spTree>
    <p:extLst>
      <p:ext uri="{BB962C8B-B14F-4D97-AF65-F5344CB8AC3E}">
        <p14:creationId xmlns:p14="http://schemas.microsoft.com/office/powerpoint/2010/main" val="3550277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36C961-CAE4-D53F-4F9F-E8F67984F493}"/>
              </a:ext>
            </a:extLst>
          </p:cNvPr>
          <p:cNvSpPr>
            <a:spLocks noGrp="1"/>
          </p:cNvSpPr>
          <p:nvPr>
            <p:ph type="title"/>
          </p:nvPr>
        </p:nvSpPr>
        <p:spPr/>
        <p:txBody>
          <a:bodyPr/>
          <a:lstStyle/>
          <a:p>
            <a:r>
              <a:rPr lang="de-DE" dirty="0"/>
              <a:t>Vorsorgevollmacht – was ist zu regeln ?</a:t>
            </a:r>
          </a:p>
        </p:txBody>
      </p:sp>
      <p:sp>
        <p:nvSpPr>
          <p:cNvPr id="3" name="Inhaltsplatzhalter 2">
            <a:extLst>
              <a:ext uri="{FF2B5EF4-FFF2-40B4-BE49-F238E27FC236}">
                <a16:creationId xmlns:a16="http://schemas.microsoft.com/office/drawing/2014/main" id="{FC81D30B-CCC1-E040-FB83-2A5E155B30A0}"/>
              </a:ext>
            </a:extLst>
          </p:cNvPr>
          <p:cNvSpPr>
            <a:spLocks noGrp="1"/>
          </p:cNvSpPr>
          <p:nvPr>
            <p:ph idx="1"/>
          </p:nvPr>
        </p:nvSpPr>
        <p:spPr/>
        <p:txBody>
          <a:bodyPr>
            <a:normAutofit lnSpcReduction="10000"/>
          </a:bodyPr>
          <a:lstStyle/>
          <a:p>
            <a:pPr algn="just"/>
            <a:r>
              <a:rPr lang="de-DE" sz="1900" dirty="0"/>
              <a:t>Generalvollmacht ist eine weitreichende Vorsorgevollmacht und bevollmächtigt, wenn des Vollmachtgeber noch geschäftsfähig ist</a:t>
            </a:r>
          </a:p>
          <a:p>
            <a:pPr algn="just"/>
            <a:r>
              <a:rPr lang="de-DE" sz="1900" dirty="0"/>
              <a:t>Festlegung des Bevollmächtigten</a:t>
            </a:r>
          </a:p>
          <a:p>
            <a:pPr algn="just"/>
            <a:r>
              <a:rPr lang="de-DE" sz="1900" dirty="0"/>
              <a:t>Regelung in finanziellen Angelegenheiten (Bankvollmacht, Versicherungen, Verkauf der Immobilie, Auflösung der Wohnung, Umgang mit persönlicher Post, Regelung des „digitalen Nachlasses“ etc.)</a:t>
            </a:r>
          </a:p>
          <a:p>
            <a:pPr algn="just"/>
            <a:r>
              <a:rPr lang="de-DE" sz="1900" dirty="0"/>
              <a:t>Regelung in gesundheitlichen Angelegenheiten Einwilligung in Behandlung, Durchsetzung der Patientenverfügung, Zwangsbehandlung, Zwangsmaßnahmen, Aufenthaltsbestimmungsrecht etc.)</a:t>
            </a:r>
          </a:p>
          <a:p>
            <a:pPr algn="just"/>
            <a:r>
              <a:rPr lang="de-DE" sz="1900" dirty="0"/>
              <a:t>Widerruflichkeit</a:t>
            </a:r>
          </a:p>
          <a:p>
            <a:pPr algn="just"/>
            <a:r>
              <a:rPr lang="de-DE" sz="1900" dirty="0"/>
              <a:t>Bestimmung für eine möglicherweise notwendige Betreuerbestellung</a:t>
            </a:r>
          </a:p>
          <a:p>
            <a:pPr algn="just"/>
            <a:r>
              <a:rPr lang="de-DE" sz="1900" dirty="0"/>
              <a:t>Gestattung von Insichgeschäften (§ 181 BGB)</a:t>
            </a:r>
            <a:endParaRPr lang="de-DE" dirty="0"/>
          </a:p>
          <a:p>
            <a:pPr algn="just"/>
            <a:endParaRPr lang="de-DE" dirty="0"/>
          </a:p>
          <a:p>
            <a:pPr algn="just"/>
            <a:endParaRPr lang="de-DE" dirty="0"/>
          </a:p>
        </p:txBody>
      </p:sp>
    </p:spTree>
    <p:extLst>
      <p:ext uri="{BB962C8B-B14F-4D97-AF65-F5344CB8AC3E}">
        <p14:creationId xmlns:p14="http://schemas.microsoft.com/office/powerpoint/2010/main" val="139483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dirty="0"/>
              <a:t>Vorsorgevollmacht – wer ist ein geeigneter Bevollmächtigter ?</a:t>
            </a:r>
          </a:p>
        </p:txBody>
      </p:sp>
      <p:sp>
        <p:nvSpPr>
          <p:cNvPr id="6" name="Inhaltsplatzhalter 5"/>
          <p:cNvSpPr>
            <a:spLocks noGrp="1"/>
          </p:cNvSpPr>
          <p:nvPr>
            <p:ph sz="quarter" idx="4"/>
          </p:nvPr>
        </p:nvSpPr>
        <p:spPr>
          <a:xfrm>
            <a:off x="1978023" y="1772816"/>
            <a:ext cx="9144001" cy="4475584"/>
          </a:xfrm>
        </p:spPr>
        <p:txBody>
          <a:bodyPr rtlCol="0">
            <a:normAutofit fontScale="92500" lnSpcReduction="20000"/>
          </a:bodyPr>
          <a:lstStyle/>
          <a:p>
            <a:pPr marL="0" indent="0" rtl="0">
              <a:buNone/>
            </a:pPr>
            <a:r>
              <a:rPr lang="de-DE" dirty="0"/>
              <a:t>Notwendigkeit eines Kontrollbetreuers</a:t>
            </a:r>
          </a:p>
          <a:p>
            <a:pPr marL="0" indent="0" rtl="0">
              <a:buNone/>
            </a:pPr>
            <a:r>
              <a:rPr lang="de-DE" dirty="0"/>
              <a:t>Die Notwendigkeit eines Kontrollbetreuers ist nach dem Wortlaut des § 1820 Abs. 3 Nr. 2 BGB gegeben, wenn aufgrund konkreter Anhaltspunkte anzunehmen ist, dass der Bevollmächtigte die Angelegenheiten des Betroffenen nicht entsprechend der Vereinbarung oder dem mutmaßlichen Willen des Betroffenen besorgt. Nach Auffassung der Beschwerdekammer besteht ein die Einrichtung einer Kontrollbetreuung rechtfertigender Kontrollbedarf darüber hinaus auch dann, wenn die Voraussetzungen des § 1820 Abs. 5 BGB vorliegen. Nach dieser Vorschrift darf der Betreuer eine Vollmacht oder einen Teil einer Vollmacht, die den Bevollmächtigten zu Maßnahmen der Personensorge oder zu Maßnahmen in wesentlichen Bereichen der Vermögenssorge ermächtigt, widerrufen, wenn das Festhalten an der Vollmacht eine künftige Verletzung der Person oder des Vermögens des Betreuten mit hinreichender Wahrscheinlichkeit und in erheblicher Schwere befürchten lässt und mildere Maßnahmen nicht zur Abwehr eines Schadens für den Betreuten geeignet erscheinen. In dieser Fallkonstellation muss es nach Auffassung der Beschwerdekammer auch möglich sein, eine Kontrollbetreuung einzurichten. (LG Lübeck, Beschl. v 08.01.2024, Az.: 7 T 232/23, NJW-RR 2024, 349)</a:t>
            </a:r>
          </a:p>
        </p:txBody>
      </p:sp>
    </p:spTree>
    <p:extLst>
      <p:ext uri="{BB962C8B-B14F-4D97-AF65-F5344CB8AC3E}">
        <p14:creationId xmlns:p14="http://schemas.microsoft.com/office/powerpoint/2010/main" val="78171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996EE1-BF3A-869F-0F6A-6083BB73EAA1}"/>
              </a:ext>
            </a:extLst>
          </p:cNvPr>
          <p:cNvSpPr>
            <a:spLocks noGrp="1"/>
          </p:cNvSpPr>
          <p:nvPr>
            <p:ph type="title"/>
          </p:nvPr>
        </p:nvSpPr>
        <p:spPr/>
        <p:txBody>
          <a:bodyPr/>
          <a:lstStyle/>
          <a:p>
            <a:r>
              <a:rPr lang="de-DE" dirty="0"/>
              <a:t>Vorsorgevollmacht – wer ist ein geeigneter Bevollmächtigter ?</a:t>
            </a:r>
          </a:p>
        </p:txBody>
      </p:sp>
      <p:sp>
        <p:nvSpPr>
          <p:cNvPr id="6" name="Inhaltsplatzhalter 5">
            <a:extLst>
              <a:ext uri="{FF2B5EF4-FFF2-40B4-BE49-F238E27FC236}">
                <a16:creationId xmlns:a16="http://schemas.microsoft.com/office/drawing/2014/main" id="{5E0D9E81-A330-DDA7-65B7-8482F92D0F33}"/>
              </a:ext>
            </a:extLst>
          </p:cNvPr>
          <p:cNvSpPr>
            <a:spLocks noGrp="1"/>
          </p:cNvSpPr>
          <p:nvPr>
            <p:ph sz="quarter" idx="4"/>
          </p:nvPr>
        </p:nvSpPr>
        <p:spPr>
          <a:xfrm>
            <a:off x="1981927" y="1700808"/>
            <a:ext cx="9144001" cy="4776192"/>
          </a:xfrm>
        </p:spPr>
        <p:txBody>
          <a:bodyPr>
            <a:normAutofit fontScale="92500" lnSpcReduction="10000"/>
          </a:bodyPr>
          <a:lstStyle/>
          <a:p>
            <a:pPr marL="0" indent="0">
              <a:buNone/>
            </a:pPr>
            <a:r>
              <a:rPr lang="de-DE" dirty="0"/>
              <a:t>Notwendigkeit eines Kontrollbetreuers</a:t>
            </a:r>
          </a:p>
          <a:p>
            <a:pPr marL="0" indent="0">
              <a:buNone/>
            </a:pPr>
            <a:r>
              <a:rPr lang="de-DE" dirty="0"/>
              <a:t>Denn die Voraussetzungen des § 1820 Abs. 5 BGB gehen nach der gesetzlichen Konzeption über die Voraussetzungen der Bestellung eines Kontrollbetreuers nach § 1820 Abs. 3 BGB hinaus. So regelt § 1820 Abs. 5 BGB einen Wunsch-Wohl-Konflikt für den Widerruf einer Vorsorgevollmacht. Jedoch sieht der Wortlaut des § 1820 Abs. 3 BGB nicht die Möglichkeit vor, dass ein Kontrollbetreuer bei einem solchen Wunsch-Wohl-Konflikt bestellt werden kann, der sich mit diesem Wunsch-Wohl-Konflikt unter Berücksichtigung der Wünsche des Betreuten auseinandersetzt. Es wäre geradezu widersprüchlich, einen Betreuten, der krankheitsbedingt nicht dazu in der Lage ist, seine Rechte gegenüber seinem Bevollmächtigten auszuüben, der aber das Handeln des Bevollmächtigten billigt, sehenden Auges der in § 1820 Abs. 5 BGB beschriebenen Gefährdungslage auszusetzen, wenn also eine Vorsorgevollmacht nach § 1820 Abs. 5 BGB widerrufen, aber kein Kontrollbetreuer, der zu einer Erklärung des Widerrufs befugt wäre, bestellt werden könnte. In diesem Ausnahmefall muss der Schutz des Betroffenen Vorrang vor seinem Selbstbestimmungsrecht haben. (LG Lübeck, Beschl. v 08.01.2024, Az.: 7 T 232/23, NJW-RR 2024, 349)</a:t>
            </a:r>
          </a:p>
        </p:txBody>
      </p:sp>
    </p:spTree>
    <p:extLst>
      <p:ext uri="{BB962C8B-B14F-4D97-AF65-F5344CB8AC3E}">
        <p14:creationId xmlns:p14="http://schemas.microsoft.com/office/powerpoint/2010/main" val="278086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0E210F-4B2B-EB1C-B293-37064A42439D}"/>
              </a:ext>
            </a:extLst>
          </p:cNvPr>
          <p:cNvSpPr>
            <a:spLocks noGrp="1"/>
          </p:cNvSpPr>
          <p:nvPr>
            <p:ph type="title"/>
          </p:nvPr>
        </p:nvSpPr>
        <p:spPr/>
        <p:txBody>
          <a:bodyPr/>
          <a:lstStyle/>
          <a:p>
            <a:r>
              <a:rPr lang="de-DE" dirty="0"/>
              <a:t>Vorsorgevollmacht – wer ist ein geeigneter Bevollmächtigter ?</a:t>
            </a:r>
          </a:p>
        </p:txBody>
      </p:sp>
      <p:sp>
        <p:nvSpPr>
          <p:cNvPr id="6" name="Inhaltsplatzhalter 5">
            <a:extLst>
              <a:ext uri="{FF2B5EF4-FFF2-40B4-BE49-F238E27FC236}">
                <a16:creationId xmlns:a16="http://schemas.microsoft.com/office/drawing/2014/main" id="{13409E61-17F6-2821-67C8-A2AFE6A1A0DC}"/>
              </a:ext>
            </a:extLst>
          </p:cNvPr>
          <p:cNvSpPr>
            <a:spLocks noGrp="1"/>
          </p:cNvSpPr>
          <p:nvPr>
            <p:ph sz="quarter" idx="4"/>
          </p:nvPr>
        </p:nvSpPr>
        <p:spPr>
          <a:xfrm>
            <a:off x="1845940" y="1700808"/>
            <a:ext cx="9276084" cy="4547592"/>
          </a:xfrm>
        </p:spPr>
        <p:txBody>
          <a:bodyPr/>
          <a:lstStyle/>
          <a:p>
            <a:pPr marL="0" indent="0">
              <a:buNone/>
            </a:pPr>
            <a:r>
              <a:rPr lang="de-DE" dirty="0"/>
              <a:t>Notwendigkeit einer Kontrollbetreuung</a:t>
            </a:r>
          </a:p>
          <a:p>
            <a:pPr marL="0" indent="0">
              <a:buNone/>
            </a:pPr>
            <a:endParaRPr lang="de-DE" dirty="0"/>
          </a:p>
          <a:p>
            <a:pPr marL="457200" indent="-457200">
              <a:buAutoNum type="arabicPeriod"/>
            </a:pPr>
            <a:r>
              <a:rPr lang="de-DE" dirty="0"/>
              <a:t>Sind in einer Vorsorgevollmacht mehrere einzelvertretungsberechtigte Bevollmächtigte bestellt und erweist sich (nur) einer von ihnen als ungeeignet, kommt die Einrichtung einer Vollbetreuung in den von der Vorsorgevollmacht umfassten Aufgabenbereichen regelmäßig nicht in Betracht, wenn und soweit für die Besorgung der Angelegenheiten des Betroffenen noch ein geeigneter Bevollmächtigter mit Einzelvertretungsbefugnis zur Verfügung steht.</a:t>
            </a:r>
          </a:p>
          <a:p>
            <a:pPr marL="457200" indent="-457200">
              <a:buAutoNum type="arabicPeriod"/>
            </a:pPr>
            <a:r>
              <a:rPr lang="de-DE" dirty="0"/>
              <a:t>Die Einrichtung einer Kontrollbetreuung kann sich auch auf einen von mehreren Vorsorgebevollmächtigten beziehen.</a:t>
            </a:r>
          </a:p>
          <a:p>
            <a:pPr marL="0" indent="0">
              <a:buNone/>
            </a:pPr>
            <a:r>
              <a:rPr lang="de-DE" dirty="0"/>
              <a:t>(BGH, Beschl. v 8.5.2024. Az.: XII ZB 577/23)</a:t>
            </a:r>
          </a:p>
          <a:p>
            <a:pPr marL="457200" indent="-457200">
              <a:buAutoNum type="arabicPeriod"/>
            </a:pPr>
            <a:endParaRPr lang="de-DE" dirty="0"/>
          </a:p>
        </p:txBody>
      </p:sp>
    </p:spTree>
    <p:extLst>
      <p:ext uri="{BB962C8B-B14F-4D97-AF65-F5344CB8AC3E}">
        <p14:creationId xmlns:p14="http://schemas.microsoft.com/office/powerpoint/2010/main" val="3781789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1468D9-174D-12E4-64B1-F5F2FB3F1976}"/>
              </a:ext>
            </a:extLst>
          </p:cNvPr>
          <p:cNvSpPr>
            <a:spLocks noGrp="1"/>
          </p:cNvSpPr>
          <p:nvPr>
            <p:ph type="title"/>
          </p:nvPr>
        </p:nvSpPr>
        <p:spPr/>
        <p:txBody>
          <a:bodyPr/>
          <a:lstStyle/>
          <a:p>
            <a:r>
              <a:rPr lang="de-DE" dirty="0"/>
              <a:t>Vorsorgevollmacht – wer ist ein geeigneter Bevollmächtigter ?</a:t>
            </a:r>
          </a:p>
        </p:txBody>
      </p:sp>
      <p:sp>
        <p:nvSpPr>
          <p:cNvPr id="6" name="Inhaltsplatzhalter 5">
            <a:extLst>
              <a:ext uri="{FF2B5EF4-FFF2-40B4-BE49-F238E27FC236}">
                <a16:creationId xmlns:a16="http://schemas.microsoft.com/office/drawing/2014/main" id="{7D0DA99D-F214-98F3-83DC-6057E22359D5}"/>
              </a:ext>
            </a:extLst>
          </p:cNvPr>
          <p:cNvSpPr>
            <a:spLocks noGrp="1"/>
          </p:cNvSpPr>
          <p:nvPr>
            <p:ph sz="quarter" idx="4"/>
          </p:nvPr>
        </p:nvSpPr>
        <p:spPr>
          <a:xfrm>
            <a:off x="1978023" y="1700808"/>
            <a:ext cx="9144001" cy="4547592"/>
          </a:xfrm>
        </p:spPr>
        <p:txBody>
          <a:bodyPr>
            <a:normAutofit lnSpcReduction="10000"/>
          </a:bodyPr>
          <a:lstStyle/>
          <a:p>
            <a:pPr marL="0" indent="0">
              <a:buNone/>
            </a:pPr>
            <a:r>
              <a:rPr lang="de-DE" dirty="0"/>
              <a:t>Notwendigkeit eines Kontrollbetreuers</a:t>
            </a:r>
          </a:p>
          <a:p>
            <a:pPr marL="457200" indent="-457200">
              <a:buAutoNum type="arabicPeriod"/>
            </a:pPr>
            <a:r>
              <a:rPr lang="de-DE" dirty="0"/>
              <a:t>Eine Vorsorgevollmacht steht der Bestellung eines Betreuers nicht entgegen, wenn der Bevollmächtigte ungeeignet erscheint, die Angelegenheiten des Betroffenen zu besorgen, insbesondere weil zu befürchten ist, dass die Wahrnehmung der Interessen des Betroffenen durch jenen eine konkrete Gefahr für das Wohl des Betroffenen begründet (im Anschluss an Senatsbeschluss vom 16. November 2022 - XII ZB 212/22, FamRZ 2023, 308). </a:t>
            </a:r>
          </a:p>
          <a:p>
            <a:pPr marL="457200" indent="-457200">
              <a:buAutoNum type="arabicPeriod"/>
            </a:pPr>
            <a:r>
              <a:rPr lang="de-DE" dirty="0"/>
              <a:t>Lässt sich die Gefahr für das Wohl des Betroffenen durch die Bestellung eines Kontrollbetreuers nach §§ 1815 Abs. 3, 1820 Abs. 3 BGB nicht hinreichend abwenden, ist eine Vollbetreuung einzurichten (im Anschluss an Senatsbeschlüsse vom 26. Februar 2014 - XII ZB 301/13, FamRZ 2014, 738 und vom 13. April 2011 - XII ZB 584/10, FamRZ 2011, 964). (BGH, Beschl. v 13.12.2023, </a:t>
            </a:r>
            <a:r>
              <a:rPr lang="de-DE" err="1"/>
              <a:t>Az</a:t>
            </a:r>
            <a:r>
              <a:rPr lang="de-DE"/>
              <a:t>.: XII ZB 334/22, NJW 2024, 1111)</a:t>
            </a:r>
            <a:endParaRPr lang="de-DE" dirty="0"/>
          </a:p>
        </p:txBody>
      </p:sp>
    </p:spTree>
    <p:extLst>
      <p:ext uri="{BB962C8B-B14F-4D97-AF65-F5344CB8AC3E}">
        <p14:creationId xmlns:p14="http://schemas.microsoft.com/office/powerpoint/2010/main" val="246723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Meereswellen 16:9">
  <a:themeElements>
    <a:clrScheme name="Ocean Waves">
      <a:dk1>
        <a:sysClr val="windowText" lastClr="000000"/>
      </a:dk1>
      <a:lt1>
        <a:sysClr val="window" lastClr="FFFFFF"/>
      </a:lt1>
      <a:dk2>
        <a:srgbClr val="134251"/>
      </a:dk2>
      <a:lt2>
        <a:srgbClr val="83BEC0"/>
      </a:lt2>
      <a:accent1>
        <a:srgbClr val="339C9F"/>
      </a:accent1>
      <a:accent2>
        <a:srgbClr val="E68010"/>
      </a:accent2>
      <a:accent3>
        <a:srgbClr val="8EB414"/>
      </a:accent3>
      <a:accent4>
        <a:srgbClr val="0CB89B"/>
      </a:accent4>
      <a:accent5>
        <a:srgbClr val="ECB720"/>
      </a:accent5>
      <a:accent6>
        <a:srgbClr val="319762"/>
      </a:accent6>
      <a:hlink>
        <a:srgbClr val="E68010"/>
      </a:hlink>
      <a:folHlink>
        <a:srgbClr val="339C9F"/>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5820126_TF02901025.potx" id="{D8102021-B9C0-47F3-959C-44D4CF639778}" vid="{2E016689-1ECC-4F33-A3BA-53938AAD5E2C}"/>
    </a:ext>
  </a:extLst>
</a:theme>
</file>

<file path=ppt/theme/theme2.xml><?xml version="1.0" encoding="utf-8"?>
<a:theme xmlns:a="http://schemas.openxmlformats.org/drawingml/2006/main" name="Office-Design">
  <a:themeElements>
    <a:clrScheme name="Ocean Waves">
      <a:dk1>
        <a:sysClr val="windowText" lastClr="000000"/>
      </a:dk1>
      <a:lt1>
        <a:sysClr val="window" lastClr="FFFFFF"/>
      </a:lt1>
      <a:dk2>
        <a:srgbClr val="134251"/>
      </a:dk2>
      <a:lt2>
        <a:srgbClr val="83BEC0"/>
      </a:lt2>
      <a:accent1>
        <a:srgbClr val="339C9F"/>
      </a:accent1>
      <a:accent2>
        <a:srgbClr val="E68010"/>
      </a:accent2>
      <a:accent3>
        <a:srgbClr val="8EB414"/>
      </a:accent3>
      <a:accent4>
        <a:srgbClr val="0CB89B"/>
      </a:accent4>
      <a:accent5>
        <a:srgbClr val="ECB720"/>
      </a:accent5>
      <a:accent6>
        <a:srgbClr val="319762"/>
      </a:accent6>
      <a:hlink>
        <a:srgbClr val="E68010"/>
      </a:hlink>
      <a:folHlink>
        <a:srgbClr val="339C9F"/>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Design">
  <a:themeElements>
    <a:clrScheme name="Ocean Waves">
      <a:dk1>
        <a:sysClr val="windowText" lastClr="000000"/>
      </a:dk1>
      <a:lt1>
        <a:sysClr val="window" lastClr="FFFFFF"/>
      </a:lt1>
      <a:dk2>
        <a:srgbClr val="134251"/>
      </a:dk2>
      <a:lt2>
        <a:srgbClr val="83BEC0"/>
      </a:lt2>
      <a:accent1>
        <a:srgbClr val="339C9F"/>
      </a:accent1>
      <a:accent2>
        <a:srgbClr val="E68010"/>
      </a:accent2>
      <a:accent3>
        <a:srgbClr val="8EB414"/>
      </a:accent3>
      <a:accent4>
        <a:srgbClr val="0CB89B"/>
      </a:accent4>
      <a:accent5>
        <a:srgbClr val="ECB720"/>
      </a:accent5>
      <a:accent6>
        <a:srgbClr val="319762"/>
      </a:accent6>
      <a:hlink>
        <a:srgbClr val="E68010"/>
      </a:hlink>
      <a:folHlink>
        <a:srgbClr val="339C9F"/>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2B6DE00F-F2BC-4082-AB87-D0D78777DE1E}">
  <ds:schemaRefs>
    <ds:schemaRef ds:uri="http://schemas.microsoft.com/sharepoint/v3/contenttype/forms"/>
  </ds:schemaRefs>
</ds:datastoreItem>
</file>

<file path=customXml/itemProps2.xml><?xml version="1.0" encoding="utf-8"?>
<ds:datastoreItem xmlns:ds="http://schemas.openxmlformats.org/officeDocument/2006/customXml" ds:itemID="{E6A2223A-9182-462D-922F-5606A5A90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5C5BB1-9D2C-412A-AE6C-0FC75190A4CE}">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40262f94-9f35-4ac3-9a90-690165a166b7"/>
    <ds:schemaRef ds:uri="a4f35948-e619-41b3-aa29-22878b09cf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Naturpräsentation „Meereswellen“ (Breitbild)</Template>
  <TotalTime>0</TotalTime>
  <Words>3239</Words>
  <Application>Microsoft Office PowerPoint</Application>
  <PresentationFormat>Benutzerdefiniert</PresentationFormat>
  <Paragraphs>137</Paragraphs>
  <Slides>24</Slides>
  <Notes>4</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24</vt:i4>
      </vt:variant>
    </vt:vector>
  </HeadingPairs>
  <TitlesOfParts>
    <vt:vector size="27" baseType="lpstr">
      <vt:lpstr>Arial</vt:lpstr>
      <vt:lpstr>Century Gothic</vt:lpstr>
      <vt:lpstr>Meereswellen 16:9</vt:lpstr>
      <vt:lpstr>Neuerungen und offene Fragen bei Patientenverfügung und Vorsorgevollmacht – ein Update</vt:lpstr>
      <vt:lpstr>Um was es geht</vt:lpstr>
      <vt:lpstr>Warum notarielle Vorsorgevollmacht ?</vt:lpstr>
      <vt:lpstr>Vorsorgevollmacht vs. Bankvollmacht – können Banken eine zusätzliche Verwendung hausinterner Vollmachten verlangen ?</vt:lpstr>
      <vt:lpstr>Vorsorgevollmacht – was ist zu regeln ?</vt:lpstr>
      <vt:lpstr>Vorsorgevollmacht – wer ist ein geeigneter Bevollmächtigter ?</vt:lpstr>
      <vt:lpstr>Vorsorgevollmacht – wer ist ein geeigneter Bevollmächtigter ?</vt:lpstr>
      <vt:lpstr>Vorsorgevollmacht – wer ist ein geeigneter Bevollmächtigter ?</vt:lpstr>
      <vt:lpstr>Vorsorgevollmacht – wer ist ein geeigneter Bevollmächtigter ?</vt:lpstr>
      <vt:lpstr>Vorsorgevollmacht und Notvertretungsrecht des Ehegatten</vt:lpstr>
      <vt:lpstr>Vorsorgevollmacht und Notvertretungsrecht des Ehegatten</vt:lpstr>
      <vt:lpstr>Vorsorgevollmacht und Notvertretungsrecht des Ehegatten</vt:lpstr>
      <vt:lpstr>Vorsorgevollmacht und Notvertretungsrecht des Ehegatten</vt:lpstr>
      <vt:lpstr>Vorsorgevollmacht und Notvertretungsrecht des Ehegatten</vt:lpstr>
      <vt:lpstr>Patientenverfügung</vt:lpstr>
      <vt:lpstr>Patientenverfügung</vt:lpstr>
      <vt:lpstr>Patientenverfügung und Organspende</vt:lpstr>
      <vt:lpstr>Patientenverfügung und Organspende</vt:lpstr>
      <vt:lpstr>Patientenverfügung und Organspende</vt:lpstr>
      <vt:lpstr>Patientenverfügung und Organspende</vt:lpstr>
      <vt:lpstr>Durchsetzung der Patientenverfügung</vt:lpstr>
      <vt:lpstr>Durchsetzung der Patientenverfügung</vt:lpstr>
      <vt:lpstr>Durchsetzung der Patientenverfügung</vt:lpstr>
      <vt:lpstr>Vielen Dank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Dr.Motz</dc:creator>
  <cp:lastModifiedBy>Frau Motz</cp:lastModifiedBy>
  <cp:revision>18</cp:revision>
  <dcterms:created xsi:type="dcterms:W3CDTF">2024-08-27T19:08:56Z</dcterms:created>
  <dcterms:modified xsi:type="dcterms:W3CDTF">2024-09-24T06:46:57Z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