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65" r:id="rId5"/>
    <p:sldId id="308" r:id="rId6"/>
    <p:sldId id="313" r:id="rId7"/>
    <p:sldId id="330" r:id="rId8"/>
    <p:sldId id="323" r:id="rId9"/>
    <p:sldId id="322" r:id="rId10"/>
    <p:sldId id="324" r:id="rId11"/>
    <p:sldId id="327" r:id="rId12"/>
    <p:sldId id="319" r:id="rId13"/>
    <p:sldId id="328" r:id="rId14"/>
    <p:sldId id="336" r:id="rId15"/>
    <p:sldId id="337" r:id="rId16"/>
    <p:sldId id="331" r:id="rId17"/>
    <p:sldId id="332" r:id="rId18"/>
    <p:sldId id="333" r:id="rId19"/>
    <p:sldId id="334" r:id="rId20"/>
    <p:sldId id="325" r:id="rId21"/>
    <p:sldId id="326" r:id="rId22"/>
    <p:sldId id="318" r:id="rId23"/>
    <p:sldId id="329" r:id="rId24"/>
    <p:sldId id="335" r:id="rId25"/>
  </p:sldIdLst>
  <p:sldSz cx="12188825" cy="6858000"/>
  <p:notesSz cx="6858000" cy="9144000"/>
  <p:custDataLst>
    <p:tags r:id="rId28"/>
  </p:custDataLst>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9"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59" autoAdjust="0"/>
  </p:normalViewPr>
  <p:slideViewPr>
    <p:cSldViewPr showGuides="1">
      <p:cViewPr varScale="1">
        <p:scale>
          <a:sx n="82" d="100"/>
          <a:sy n="82" d="100"/>
        </p:scale>
        <p:origin x="720" y="72"/>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8" d="100"/>
          <a:sy n="88" d="100"/>
        </p:scale>
        <p:origin x="307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D743704F-83A9-427E-A982-3F75742976C3}" type="datetime1">
              <a:rPr lang="de-DE" smtClean="0"/>
              <a:t>09.04.2024</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0DD202-58A1-4ABD-B068-DFFCA0C44EAC}" type="slidenum">
              <a:rPr lang="de-DE" smtClean="0"/>
              <a:t>‹Nr.›</a:t>
            </a:fld>
            <a:endParaRPr lang="de-DE" dirty="0"/>
          </a:p>
        </p:txBody>
      </p:sp>
    </p:spTree>
    <p:extLst>
      <p:ext uri="{BB962C8B-B14F-4D97-AF65-F5344CB8AC3E}">
        <p14:creationId xmlns:p14="http://schemas.microsoft.com/office/powerpoint/2010/main" val="4064219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de-DE" noProof="0"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3798AF14-5A8D-4B80-BCE6-25486D14D3FF}" type="datetime1">
              <a:rPr lang="de-DE" noProof="0" smtClean="0"/>
              <a:t>09.04.2024</a:t>
            </a:fld>
            <a:endParaRPr lang="de-DE" noProof="0" dirty="0"/>
          </a:p>
        </p:txBody>
      </p:sp>
      <p:sp>
        <p:nvSpPr>
          <p:cNvPr id="4" name="Folienbildplatzhalt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de-DE" noProof="0" dirty="0"/>
              <a:t>Textmasterformat durch Klicken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F93199CD-3E1B-4AE6-990F-76F925F5EA9F}" type="slidenum">
              <a:rPr lang="de-DE" noProof="0" smtClean="0"/>
              <a:t>‹Nr.›</a:t>
            </a:fld>
            <a:endParaRPr lang="de-DE" noProof="0"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fld id="{F93199CD-3E1B-4AE6-990F-76F925F5EA9F}" type="slidenum">
              <a:rPr lang="de-DE" smtClean="0"/>
              <a:t>1</a:t>
            </a:fld>
            <a:endParaRPr lang="de-DE" dirty="0"/>
          </a:p>
        </p:txBody>
      </p:sp>
    </p:spTree>
    <p:extLst>
      <p:ext uri="{BB962C8B-B14F-4D97-AF65-F5344CB8AC3E}">
        <p14:creationId xmlns:p14="http://schemas.microsoft.com/office/powerpoint/2010/main" val="3345431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fld id="{F93199CD-3E1B-4AE6-990F-76F925F5EA9F}" type="slidenum">
              <a:rPr lang="de-DE" smtClean="0"/>
              <a:t>2</a:t>
            </a:fld>
            <a:endParaRPr lang="de-DE" dirty="0"/>
          </a:p>
        </p:txBody>
      </p:sp>
    </p:spTree>
    <p:extLst>
      <p:ext uri="{BB962C8B-B14F-4D97-AF65-F5344CB8AC3E}">
        <p14:creationId xmlns:p14="http://schemas.microsoft.com/office/powerpoint/2010/main" val="2745549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fld id="{F93199CD-3E1B-4AE6-990F-76F925F5EA9F}" type="slidenum">
              <a:rPr lang="de-DE" smtClean="0"/>
              <a:t>3</a:t>
            </a:fld>
            <a:endParaRPr lang="de-DE" dirty="0"/>
          </a:p>
        </p:txBody>
      </p:sp>
    </p:spTree>
    <p:extLst>
      <p:ext uri="{BB962C8B-B14F-4D97-AF65-F5344CB8AC3E}">
        <p14:creationId xmlns:p14="http://schemas.microsoft.com/office/powerpoint/2010/main" val="28836034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gradFill>
          <a:gsLst>
            <a:gs pos="10000">
              <a:srgbClr val="06171C"/>
            </a:gs>
            <a:gs pos="100000">
              <a:srgbClr val="134251"/>
            </a:gs>
            <a:gs pos="65000">
              <a:srgbClr val="134251"/>
            </a:gs>
          </a:gsLst>
          <a:lin ang="13500000" scaled="0"/>
        </a:gradFill>
        <a:effectLst/>
      </p:bgPr>
    </p:bg>
    <p:spTree>
      <p:nvGrpSpPr>
        <p:cNvPr id="1" name=""/>
        <p:cNvGrpSpPr/>
        <p:nvPr/>
      </p:nvGrpSpPr>
      <p:grpSpPr>
        <a:xfrm>
          <a:off x="0" y="0"/>
          <a:ext cx="0" cy="0"/>
          <a:chOff x="0" y="0"/>
          <a:chExt cx="0" cy="0"/>
        </a:xfrm>
      </p:grpSpPr>
      <p:pic>
        <p:nvPicPr>
          <p:cNvPr id="9" name="Bild 8" descr="Große Meereswell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6551612" cy="6857942"/>
          </a:xfrm>
          <a:prstGeom prst="rect">
            <a:avLst/>
          </a:prstGeom>
        </p:spPr>
      </p:pic>
      <p:sp>
        <p:nvSpPr>
          <p:cNvPr id="8" name="Rechteck 7"/>
          <p:cNvSpPr/>
          <p:nvPr/>
        </p:nvSpPr>
        <p:spPr>
          <a:xfrm>
            <a:off x="6094411" y="0"/>
            <a:ext cx="457201" cy="6858000"/>
          </a:xfrm>
          <a:prstGeom prst="rect">
            <a:avLst/>
          </a:prstGeom>
          <a:solidFill>
            <a:srgbClr val="13425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2" name="Titel 1"/>
          <p:cNvSpPr>
            <a:spLocks noGrp="1"/>
          </p:cNvSpPr>
          <p:nvPr>
            <p:ph type="ctrTitle"/>
          </p:nvPr>
        </p:nvSpPr>
        <p:spPr>
          <a:xfrm>
            <a:off x="7008813" y="1600200"/>
            <a:ext cx="4572001" cy="3733800"/>
          </a:xfrm>
        </p:spPr>
        <p:txBody>
          <a:bodyPr rtlCol="0" anchor="b">
            <a:normAutofit/>
          </a:bodyPr>
          <a:lstStyle>
            <a:lvl1pPr>
              <a:lnSpc>
                <a:spcPct val="80000"/>
              </a:lnSpc>
              <a:defRPr sz="4000">
                <a:solidFill>
                  <a:schemeClr val="tx1"/>
                </a:solidFill>
              </a:defRPr>
            </a:lvl1pPr>
          </a:lstStyle>
          <a:p>
            <a:pPr rtl="0"/>
            <a:r>
              <a:rPr lang="de-DE" noProof="0"/>
              <a:t>Mastertitelformat bearbeiten</a:t>
            </a:r>
            <a:endParaRPr lang="de-DE" noProof="0" dirty="0"/>
          </a:p>
        </p:txBody>
      </p:sp>
      <p:sp>
        <p:nvSpPr>
          <p:cNvPr id="3" name="Untertitel 2"/>
          <p:cNvSpPr>
            <a:spLocks noGrp="1"/>
          </p:cNvSpPr>
          <p:nvPr>
            <p:ph type="subTitle" idx="1"/>
          </p:nvPr>
        </p:nvSpPr>
        <p:spPr>
          <a:xfrm>
            <a:off x="7008813" y="5562599"/>
            <a:ext cx="4571999" cy="835025"/>
          </a:xfrm>
        </p:spPr>
        <p:txBody>
          <a:bodyPr rtlCol="0">
            <a:normAutofit/>
          </a:bodyPr>
          <a:lstStyle>
            <a:lvl1pPr marL="0" indent="0" algn="l">
              <a:spcBef>
                <a:spcPts val="0"/>
              </a:spcBef>
              <a:buNone/>
              <a:defRPr sz="2000" cap="none"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de-DE" noProof="0"/>
              <a:t>Master-Untertitelformat bearbeiten</a:t>
            </a:r>
            <a:endParaRPr lang="de-DE" noProof="0" dirty="0"/>
          </a:p>
        </p:txBody>
      </p:sp>
    </p:spTree>
    <p:extLst>
      <p:ext uri="{BB962C8B-B14F-4D97-AF65-F5344CB8AC3E}">
        <p14:creationId xmlns:p14="http://schemas.microsoft.com/office/powerpoint/2010/main" val="94999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noProof="0"/>
              <a:t>Mastertitelformat bearbeiten</a:t>
            </a:r>
            <a:endParaRPr lang="de-DE" noProof="0" dirty="0"/>
          </a:p>
        </p:txBody>
      </p:sp>
      <p:sp>
        <p:nvSpPr>
          <p:cNvPr id="3" name="Vertikaler Textplatzhalter 2"/>
          <p:cNvSpPr>
            <a:spLocks noGrp="1"/>
          </p:cNvSpPr>
          <p:nvPr>
            <p:ph type="body" orient="vert" idx="1"/>
          </p:nvPr>
        </p:nvSpPr>
        <p:spPr/>
        <p:txBody>
          <a:bodyPr vert="eaVert" rtlCol="0"/>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5" name="Fußzeilenplatzhalter 4"/>
          <p:cNvSpPr>
            <a:spLocks noGrp="1"/>
          </p:cNvSpPr>
          <p:nvPr>
            <p:ph type="ftr" sz="quarter" idx="11"/>
          </p:nvPr>
        </p:nvSpPr>
        <p:spPr/>
        <p:txBody>
          <a:bodyPr rtlCol="0"/>
          <a:lstStyle/>
          <a:p>
            <a:pPr rtl="0"/>
            <a:r>
              <a:rPr lang="de-DE" noProof="0" dirty="0"/>
              <a:t>Fußzeile hinzufügen</a:t>
            </a:r>
          </a:p>
        </p:txBody>
      </p:sp>
      <p:sp>
        <p:nvSpPr>
          <p:cNvPr id="4" name="Datumsplatzhalter 3"/>
          <p:cNvSpPr>
            <a:spLocks noGrp="1"/>
          </p:cNvSpPr>
          <p:nvPr>
            <p:ph type="dt" sz="half" idx="10"/>
          </p:nvPr>
        </p:nvSpPr>
        <p:spPr/>
        <p:txBody>
          <a:bodyPr rtlCol="0"/>
          <a:lstStyle/>
          <a:p>
            <a:pPr rtl="0"/>
            <a:fld id="{139F37AB-4C71-4A93-9BB2-C9C7D74E7CDA}" type="datetime1">
              <a:rPr lang="de-DE" noProof="0" smtClean="0"/>
              <a:t>09.04.2024</a:t>
            </a:fld>
            <a:endParaRPr lang="de-DE" noProof="0" dirty="0"/>
          </a:p>
        </p:txBody>
      </p:sp>
      <p:sp>
        <p:nvSpPr>
          <p:cNvPr id="6" name="Foliennummernplatzhalter 5"/>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46009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9142412" y="609600"/>
            <a:ext cx="1981201" cy="5638800"/>
          </a:xfrm>
        </p:spPr>
        <p:txBody>
          <a:bodyPr vert="eaVert" rtlCol="0"/>
          <a:lstStyle/>
          <a:p>
            <a:pPr rtl="0"/>
            <a:r>
              <a:rPr lang="de-DE" noProof="0"/>
              <a:t>Mastertitelformat bearbeiten</a:t>
            </a:r>
            <a:endParaRPr lang="de-DE" noProof="0" dirty="0"/>
          </a:p>
        </p:txBody>
      </p:sp>
      <p:sp>
        <p:nvSpPr>
          <p:cNvPr id="3" name="Vertikaler Textplatzhalter 2"/>
          <p:cNvSpPr>
            <a:spLocks noGrp="1"/>
          </p:cNvSpPr>
          <p:nvPr>
            <p:ph type="body" orient="vert" idx="1"/>
          </p:nvPr>
        </p:nvSpPr>
        <p:spPr>
          <a:xfrm>
            <a:off x="1522412" y="609600"/>
            <a:ext cx="7391399" cy="5638800"/>
          </a:xfrm>
        </p:spPr>
        <p:txBody>
          <a:bodyPr vert="eaVert" rtlCol="0"/>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5" name="Fußzeilenplatzhalter 4"/>
          <p:cNvSpPr>
            <a:spLocks noGrp="1"/>
          </p:cNvSpPr>
          <p:nvPr>
            <p:ph type="ftr" sz="quarter" idx="11"/>
          </p:nvPr>
        </p:nvSpPr>
        <p:spPr/>
        <p:txBody>
          <a:bodyPr rtlCol="0"/>
          <a:lstStyle/>
          <a:p>
            <a:pPr rtl="0"/>
            <a:r>
              <a:rPr lang="de-DE" noProof="0" dirty="0"/>
              <a:t>Fußzeile hinzufügen</a:t>
            </a:r>
          </a:p>
        </p:txBody>
      </p:sp>
      <p:sp>
        <p:nvSpPr>
          <p:cNvPr id="4" name="Datumsplatzhalter 3"/>
          <p:cNvSpPr>
            <a:spLocks noGrp="1"/>
          </p:cNvSpPr>
          <p:nvPr>
            <p:ph type="dt" sz="half" idx="10"/>
          </p:nvPr>
        </p:nvSpPr>
        <p:spPr/>
        <p:txBody>
          <a:bodyPr rtlCol="0"/>
          <a:lstStyle/>
          <a:p>
            <a:pPr rtl="0"/>
            <a:fld id="{769B7DCF-B42A-4782-A511-DD957F4217A0}" type="datetime1">
              <a:rPr lang="de-DE" noProof="0" smtClean="0"/>
              <a:t>09.04.2024</a:t>
            </a:fld>
            <a:endParaRPr lang="de-DE" noProof="0" dirty="0"/>
          </a:p>
        </p:txBody>
      </p:sp>
      <p:sp>
        <p:nvSpPr>
          <p:cNvPr id="6" name="Foliennummernplatzhalter 5"/>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4079035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noProof="0"/>
              <a:t>Mastertitelformat bearbeiten</a:t>
            </a:r>
            <a:endParaRPr lang="de-DE" noProof="0" dirty="0"/>
          </a:p>
        </p:txBody>
      </p:sp>
      <p:sp>
        <p:nvSpPr>
          <p:cNvPr id="3" name="Inhaltsplatzhalter 2"/>
          <p:cNvSpPr>
            <a:spLocks noGrp="1"/>
          </p:cNvSpPr>
          <p:nvPr>
            <p:ph idx="1"/>
          </p:nvPr>
        </p:nvSpPr>
        <p:spPr/>
        <p:txBody>
          <a:bodyPr rtlCol="0"/>
          <a:lstStyle>
            <a:lvl5pPr>
              <a:defRPr/>
            </a:lvl5pPr>
            <a:lvl6pPr>
              <a:defRPr/>
            </a:lvl6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4" name="Fußzeilenplatzhalter 4"/>
          <p:cNvSpPr>
            <a:spLocks noGrp="1"/>
          </p:cNvSpPr>
          <p:nvPr>
            <p:ph type="ftr" sz="quarter" idx="11"/>
          </p:nvPr>
        </p:nvSpPr>
        <p:spPr>
          <a:xfrm>
            <a:off x="1979611" y="6400800"/>
            <a:ext cx="5954834" cy="276228"/>
          </a:xfrm>
        </p:spPr>
        <p:txBody>
          <a:bodyPr rtlCol="0"/>
          <a:lstStyle/>
          <a:p>
            <a:pPr rtl="0"/>
            <a:r>
              <a:rPr lang="de-DE" noProof="0" dirty="0"/>
              <a:t>Fußzeile hinzufügen</a:t>
            </a:r>
          </a:p>
        </p:txBody>
      </p:sp>
      <p:sp>
        <p:nvSpPr>
          <p:cNvPr id="5" name="Datumsplatzhalter 3"/>
          <p:cNvSpPr>
            <a:spLocks noGrp="1"/>
          </p:cNvSpPr>
          <p:nvPr>
            <p:ph type="dt" sz="half" idx="10"/>
          </p:nvPr>
        </p:nvSpPr>
        <p:spPr>
          <a:xfrm>
            <a:off x="8228011" y="6400800"/>
            <a:ext cx="1548659" cy="276228"/>
          </a:xfrm>
        </p:spPr>
        <p:txBody>
          <a:bodyPr rtlCol="0"/>
          <a:lstStyle/>
          <a:p>
            <a:pPr rtl="0"/>
            <a:fld id="{BC134EC0-8B2B-4691-BFC2-D42D83181017}" type="datetime1">
              <a:rPr lang="de-DE" noProof="0" smtClean="0"/>
              <a:t>09.04.2024</a:t>
            </a:fld>
            <a:endParaRPr lang="de-DE" noProof="0" dirty="0"/>
          </a:p>
        </p:txBody>
      </p:sp>
      <p:sp>
        <p:nvSpPr>
          <p:cNvPr id="6" name="Foliennummernplatzhalter 5"/>
          <p:cNvSpPr>
            <a:spLocks noGrp="1"/>
          </p:cNvSpPr>
          <p:nvPr>
            <p:ph type="sldNum" sz="quarter" idx="12"/>
          </p:nvPr>
        </p:nvSpPr>
        <p:spPr>
          <a:xfrm>
            <a:off x="10056811" y="6400800"/>
            <a:ext cx="1066802" cy="276228"/>
          </a:xfrm>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273825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Pr>
        <a:gradFill>
          <a:gsLst>
            <a:gs pos="10000">
              <a:srgbClr val="06171C"/>
            </a:gs>
            <a:gs pos="100000">
              <a:srgbClr val="134251"/>
            </a:gs>
            <a:gs pos="65000">
              <a:srgbClr val="134251"/>
            </a:gs>
          </a:gsLst>
          <a:lin ang="27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2436812" y="1616074"/>
            <a:ext cx="7315198" cy="2727325"/>
          </a:xfrm>
        </p:spPr>
        <p:txBody>
          <a:bodyPr rtlCol="0" anchor="b">
            <a:normAutofit/>
          </a:bodyPr>
          <a:lstStyle>
            <a:lvl1pPr algn="l">
              <a:lnSpc>
                <a:spcPct val="80000"/>
              </a:lnSpc>
              <a:defRPr sz="4800" b="0" cap="none" baseline="0"/>
            </a:lvl1pPr>
          </a:lstStyle>
          <a:p>
            <a:pPr rtl="0"/>
            <a:r>
              <a:rPr lang="de-DE" noProof="0"/>
              <a:t>Mastertitelformat bearbeiten</a:t>
            </a:r>
            <a:endParaRPr lang="de-DE" noProof="0" dirty="0"/>
          </a:p>
        </p:txBody>
      </p:sp>
      <p:sp>
        <p:nvSpPr>
          <p:cNvPr id="3" name="Textplatzhalter 2"/>
          <p:cNvSpPr>
            <a:spLocks noGrp="1"/>
          </p:cNvSpPr>
          <p:nvPr>
            <p:ph type="body" idx="1"/>
          </p:nvPr>
        </p:nvSpPr>
        <p:spPr>
          <a:xfrm>
            <a:off x="2436814" y="4495800"/>
            <a:ext cx="7315198" cy="1673225"/>
          </a:xfrm>
        </p:spPr>
        <p:txBody>
          <a:bodyPr rtlCol="0" anchor="t">
            <a:normAutofit/>
          </a:bodyPr>
          <a:lstStyle>
            <a:lvl1pPr marL="0" indent="0">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de-DE" noProof="0"/>
              <a:t>Mastertextformat bearbeiten</a:t>
            </a:r>
          </a:p>
        </p:txBody>
      </p:sp>
      <p:sp>
        <p:nvSpPr>
          <p:cNvPr id="5" name="Fußzeilenplatzhalter 4"/>
          <p:cNvSpPr>
            <a:spLocks noGrp="1"/>
          </p:cNvSpPr>
          <p:nvPr>
            <p:ph type="ftr" sz="quarter" idx="11"/>
          </p:nvPr>
        </p:nvSpPr>
        <p:spPr/>
        <p:txBody>
          <a:bodyPr rtlCol="0"/>
          <a:lstStyle/>
          <a:p>
            <a:pPr rtl="0"/>
            <a:r>
              <a:rPr lang="de-DE" noProof="0" dirty="0"/>
              <a:t>Fußzeile hinzufügen</a:t>
            </a:r>
          </a:p>
        </p:txBody>
      </p:sp>
      <p:sp>
        <p:nvSpPr>
          <p:cNvPr id="4" name="Datumsplatzhalter 3"/>
          <p:cNvSpPr>
            <a:spLocks noGrp="1"/>
          </p:cNvSpPr>
          <p:nvPr>
            <p:ph type="dt" sz="half" idx="10"/>
          </p:nvPr>
        </p:nvSpPr>
        <p:spPr/>
        <p:txBody>
          <a:bodyPr rtlCol="0"/>
          <a:lstStyle/>
          <a:p>
            <a:pPr rtl="0"/>
            <a:fld id="{826CDE09-AFBB-4C91-ADE9-9F326F80EDED}" type="datetime1">
              <a:rPr lang="de-DE" noProof="0" smtClean="0"/>
              <a:t>09.04.2024</a:t>
            </a:fld>
            <a:endParaRPr lang="de-DE" noProof="0" dirty="0"/>
          </a:p>
        </p:txBody>
      </p:sp>
      <p:sp>
        <p:nvSpPr>
          <p:cNvPr id="6" name="Foliennummernplatzhalter 5"/>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1761813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noProof="0"/>
              <a:t>Mastertitelformat bearbeiten</a:t>
            </a:r>
            <a:endParaRPr lang="de-DE" noProof="0" dirty="0"/>
          </a:p>
        </p:txBody>
      </p:sp>
      <p:sp>
        <p:nvSpPr>
          <p:cNvPr id="3" name="Inhaltsplatzhalter 2"/>
          <p:cNvSpPr>
            <a:spLocks noGrp="1"/>
          </p:cNvSpPr>
          <p:nvPr>
            <p:ph sz="half" idx="1"/>
          </p:nvPr>
        </p:nvSpPr>
        <p:spPr>
          <a:xfrm>
            <a:off x="1979613" y="1828800"/>
            <a:ext cx="4419599" cy="4419600"/>
          </a:xfrm>
        </p:spPr>
        <p:txBody>
          <a:bodyPr rtlCol="0">
            <a:normAutofit/>
          </a:bodyPr>
          <a:lstStyle>
            <a:lvl1pPr>
              <a:defRPr sz="2400"/>
            </a:lvl1pPr>
            <a:lvl2pPr>
              <a:defRPr sz="2000"/>
            </a:lvl2pPr>
            <a:lvl3pPr>
              <a:defRPr sz="1800"/>
            </a:lvl3pPr>
            <a:lvl4pPr>
              <a:defRPr sz="1600"/>
            </a:lvl4pPr>
            <a:lvl5pPr>
              <a:defRPr sz="1600"/>
            </a:lvl5pPr>
            <a:lvl6pPr marL="2057400">
              <a:defRPr sz="1600"/>
            </a:lvl6pPr>
            <a:lvl7pPr marL="2057400">
              <a:defRPr sz="1600"/>
            </a:lvl7pPr>
            <a:lvl8pPr marL="2057400">
              <a:defRPr sz="1600"/>
            </a:lvl8pPr>
            <a:lvl9pPr marL="2057400">
              <a:defRPr sz="16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4" name="Inhaltsplatzhalter 3"/>
          <p:cNvSpPr>
            <a:spLocks noGrp="1"/>
          </p:cNvSpPr>
          <p:nvPr>
            <p:ph sz="half" idx="2"/>
          </p:nvPr>
        </p:nvSpPr>
        <p:spPr>
          <a:xfrm>
            <a:off x="6704015" y="1828800"/>
            <a:ext cx="4419600" cy="4419600"/>
          </a:xfrm>
        </p:spPr>
        <p:txBody>
          <a:bodyPr rtlCol="0">
            <a:normAutofit/>
          </a:bodyPr>
          <a:lstStyle>
            <a:lvl1pPr>
              <a:defRPr sz="2400"/>
            </a:lvl1pPr>
            <a:lvl2pPr>
              <a:defRPr sz="2000"/>
            </a:lvl2pPr>
            <a:lvl3pPr>
              <a:defRPr sz="1800"/>
            </a:lvl3pPr>
            <a:lvl4pPr>
              <a:defRPr sz="1600"/>
            </a:lvl4pPr>
            <a:lvl5pPr>
              <a:defRPr sz="1600"/>
            </a:lvl5pPr>
            <a:lvl6pPr marL="2057400">
              <a:defRPr sz="1600"/>
            </a:lvl6pPr>
            <a:lvl7pPr marL="2057400">
              <a:defRPr sz="1600"/>
            </a:lvl7pPr>
            <a:lvl8pPr marL="2057400">
              <a:defRPr sz="1600"/>
            </a:lvl8pPr>
            <a:lvl9pPr marL="2057400">
              <a:defRPr sz="16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6" name="Fußzeilenplatzhalter 5"/>
          <p:cNvSpPr>
            <a:spLocks noGrp="1"/>
          </p:cNvSpPr>
          <p:nvPr>
            <p:ph type="ftr" sz="quarter" idx="11"/>
          </p:nvPr>
        </p:nvSpPr>
        <p:spPr/>
        <p:txBody>
          <a:bodyPr rtlCol="0"/>
          <a:lstStyle/>
          <a:p>
            <a:pPr rtl="0"/>
            <a:r>
              <a:rPr lang="de-DE" noProof="0" dirty="0"/>
              <a:t>Fußzeile hinzufügen</a:t>
            </a:r>
          </a:p>
        </p:txBody>
      </p:sp>
      <p:sp>
        <p:nvSpPr>
          <p:cNvPr id="5" name="Datumsplatzhalter 4"/>
          <p:cNvSpPr>
            <a:spLocks noGrp="1"/>
          </p:cNvSpPr>
          <p:nvPr>
            <p:ph type="dt" sz="half" idx="10"/>
          </p:nvPr>
        </p:nvSpPr>
        <p:spPr/>
        <p:txBody>
          <a:bodyPr rtlCol="0"/>
          <a:lstStyle/>
          <a:p>
            <a:pPr rtl="0"/>
            <a:fld id="{9B83DF4E-601C-4639-BFED-DB401260A100}" type="datetime1">
              <a:rPr lang="de-DE" noProof="0" smtClean="0"/>
              <a:t>09.04.2024</a:t>
            </a:fld>
            <a:endParaRPr lang="de-DE" noProof="0" dirty="0"/>
          </a:p>
        </p:txBody>
      </p:sp>
      <p:sp>
        <p:nvSpPr>
          <p:cNvPr id="7" name="Foliennummernplatzhalter 6"/>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2825340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lvl1pPr>
              <a:defRPr/>
            </a:lvl1pPr>
          </a:lstStyle>
          <a:p>
            <a:pPr rtl="0"/>
            <a:r>
              <a:rPr lang="de-DE" noProof="0"/>
              <a:t>Mastertitelformat bearbeiten</a:t>
            </a:r>
            <a:endParaRPr lang="de-DE" noProof="0" dirty="0"/>
          </a:p>
        </p:txBody>
      </p:sp>
      <p:sp>
        <p:nvSpPr>
          <p:cNvPr id="3" name="Textplatzhalter 2"/>
          <p:cNvSpPr>
            <a:spLocks noGrp="1"/>
          </p:cNvSpPr>
          <p:nvPr>
            <p:ph type="body" idx="1"/>
          </p:nvPr>
        </p:nvSpPr>
        <p:spPr>
          <a:xfrm>
            <a:off x="1978022" y="1828800"/>
            <a:ext cx="4416552" cy="838200"/>
          </a:xfrm>
        </p:spPr>
        <p:txBody>
          <a:bodyPr rtlCol="0" anchor="ctr">
            <a:noAutofit/>
          </a:bodyPr>
          <a:lstStyle>
            <a:lvl1pPr marL="0" indent="0">
              <a:spcBef>
                <a:spcPts val="0"/>
              </a:spcBef>
              <a:buNone/>
              <a:defRPr sz="24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Mastertextformat bearbeiten</a:t>
            </a:r>
          </a:p>
        </p:txBody>
      </p:sp>
      <p:sp>
        <p:nvSpPr>
          <p:cNvPr id="4" name="Inhaltsplatzhalter 3"/>
          <p:cNvSpPr>
            <a:spLocks noGrp="1"/>
          </p:cNvSpPr>
          <p:nvPr>
            <p:ph sz="half" idx="2"/>
          </p:nvPr>
        </p:nvSpPr>
        <p:spPr>
          <a:xfrm>
            <a:off x="1978022" y="2743200"/>
            <a:ext cx="4416552" cy="3505200"/>
          </a:xfrm>
        </p:spPr>
        <p:txBody>
          <a:bodyPr rtlCol="0">
            <a:normAutofit/>
          </a:bodyPr>
          <a:lstStyle>
            <a:lvl1pPr>
              <a:defRPr sz="2000"/>
            </a:lvl1pPr>
            <a:lvl2pPr>
              <a:defRPr sz="1800"/>
            </a:lvl2pPr>
            <a:lvl3pPr>
              <a:defRPr sz="1600"/>
            </a:lvl3pPr>
            <a:lvl4pPr>
              <a:defRPr sz="1400"/>
            </a:lvl4pPr>
            <a:lvl5pPr marL="2057400">
              <a:defRPr sz="1400"/>
            </a:lvl5pPr>
            <a:lvl6pPr marL="2057400">
              <a:defRPr sz="1400"/>
            </a:lvl6pPr>
            <a:lvl7pPr marL="2057400">
              <a:defRPr sz="1400"/>
            </a:lvl7pPr>
            <a:lvl8pPr marL="2057400">
              <a:defRPr sz="1400"/>
            </a:lvl8pPr>
            <a:lvl9pPr marL="2057400">
              <a:defRPr sz="14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5" name="Textplatzhalter 4"/>
          <p:cNvSpPr>
            <a:spLocks noGrp="1"/>
          </p:cNvSpPr>
          <p:nvPr>
            <p:ph type="body" sz="quarter" idx="3"/>
          </p:nvPr>
        </p:nvSpPr>
        <p:spPr>
          <a:xfrm>
            <a:off x="6705472" y="1828800"/>
            <a:ext cx="4416552" cy="838200"/>
          </a:xfrm>
        </p:spPr>
        <p:txBody>
          <a:bodyPr rtlCol="0" anchor="ctr">
            <a:noAutofit/>
          </a:bodyPr>
          <a:lstStyle>
            <a:lvl1pPr marL="0" indent="0">
              <a:spcBef>
                <a:spcPts val="0"/>
              </a:spcBef>
              <a:buNone/>
              <a:defRPr sz="24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Mastertextformat bearbeiten</a:t>
            </a:r>
          </a:p>
        </p:txBody>
      </p:sp>
      <p:sp>
        <p:nvSpPr>
          <p:cNvPr id="6" name="Inhaltsplatzhalter 5"/>
          <p:cNvSpPr>
            <a:spLocks noGrp="1"/>
          </p:cNvSpPr>
          <p:nvPr>
            <p:ph sz="quarter" idx="4"/>
          </p:nvPr>
        </p:nvSpPr>
        <p:spPr>
          <a:xfrm>
            <a:off x="6705472" y="2743200"/>
            <a:ext cx="4416552" cy="3505200"/>
          </a:xfrm>
        </p:spPr>
        <p:txBody>
          <a:bodyPr rtlCol="0">
            <a:normAutofit/>
          </a:bodyPr>
          <a:lstStyle>
            <a:lvl1pPr>
              <a:defRPr sz="2000"/>
            </a:lvl1pPr>
            <a:lvl2pPr>
              <a:defRPr sz="1800"/>
            </a:lvl2pPr>
            <a:lvl3pPr>
              <a:defRPr sz="1600"/>
            </a:lvl3pPr>
            <a:lvl4pPr>
              <a:defRPr sz="1400"/>
            </a:lvl4pPr>
            <a:lvl5pPr marL="2057400">
              <a:defRPr sz="1400"/>
            </a:lvl5pPr>
            <a:lvl6pPr marL="2057400">
              <a:defRPr sz="1400"/>
            </a:lvl6pPr>
            <a:lvl7pPr marL="2057400">
              <a:defRPr sz="1400"/>
            </a:lvl7pPr>
            <a:lvl8pPr marL="2057400">
              <a:defRPr sz="1400"/>
            </a:lvl8pPr>
            <a:lvl9pPr marL="2057400">
              <a:defRPr sz="14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8" name="Fußzeilenplatzhalter 7"/>
          <p:cNvSpPr>
            <a:spLocks noGrp="1"/>
          </p:cNvSpPr>
          <p:nvPr>
            <p:ph type="ftr" sz="quarter" idx="11"/>
          </p:nvPr>
        </p:nvSpPr>
        <p:spPr/>
        <p:txBody>
          <a:bodyPr rtlCol="0"/>
          <a:lstStyle/>
          <a:p>
            <a:pPr rtl="0"/>
            <a:r>
              <a:rPr lang="de-DE" noProof="0" dirty="0"/>
              <a:t>Fußzeile hinzufügen</a:t>
            </a:r>
          </a:p>
        </p:txBody>
      </p:sp>
      <p:sp>
        <p:nvSpPr>
          <p:cNvPr id="7" name="Datumsplatzhalter 6"/>
          <p:cNvSpPr>
            <a:spLocks noGrp="1"/>
          </p:cNvSpPr>
          <p:nvPr>
            <p:ph type="dt" sz="half" idx="10"/>
          </p:nvPr>
        </p:nvSpPr>
        <p:spPr/>
        <p:txBody>
          <a:bodyPr rtlCol="0"/>
          <a:lstStyle/>
          <a:p>
            <a:pPr rtl="0"/>
            <a:fld id="{CDDD76F1-E7C0-43A3-8CA6-4EF058E005F6}" type="datetime1">
              <a:rPr lang="de-DE" noProof="0" smtClean="0"/>
              <a:t>09.04.2024</a:t>
            </a:fld>
            <a:endParaRPr lang="de-DE" noProof="0" dirty="0"/>
          </a:p>
        </p:txBody>
      </p:sp>
      <p:sp>
        <p:nvSpPr>
          <p:cNvPr id="9" name="Foliennummernplatzhalter 8"/>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420841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noProof="0"/>
              <a:t>Mastertitelformat bearbeiten</a:t>
            </a:r>
            <a:endParaRPr lang="de-DE" noProof="0" dirty="0"/>
          </a:p>
        </p:txBody>
      </p:sp>
      <p:sp>
        <p:nvSpPr>
          <p:cNvPr id="4" name="Fußzeilenplatzhalter 3"/>
          <p:cNvSpPr>
            <a:spLocks noGrp="1"/>
          </p:cNvSpPr>
          <p:nvPr>
            <p:ph type="ftr" sz="quarter" idx="11"/>
          </p:nvPr>
        </p:nvSpPr>
        <p:spPr/>
        <p:txBody>
          <a:bodyPr rtlCol="0"/>
          <a:lstStyle/>
          <a:p>
            <a:pPr rtl="0"/>
            <a:r>
              <a:rPr lang="de-DE" noProof="0" dirty="0"/>
              <a:t>Fußzeile hinzufügen</a:t>
            </a:r>
          </a:p>
        </p:txBody>
      </p:sp>
      <p:sp>
        <p:nvSpPr>
          <p:cNvPr id="3" name="Datumsplatzhalter 2"/>
          <p:cNvSpPr>
            <a:spLocks noGrp="1"/>
          </p:cNvSpPr>
          <p:nvPr>
            <p:ph type="dt" sz="half" idx="10"/>
          </p:nvPr>
        </p:nvSpPr>
        <p:spPr/>
        <p:txBody>
          <a:bodyPr rtlCol="0"/>
          <a:lstStyle/>
          <a:p>
            <a:pPr rtl="0"/>
            <a:fld id="{6866AA11-7827-4F3F-A229-0549A54A5B34}" type="datetime1">
              <a:rPr lang="de-DE" noProof="0" smtClean="0"/>
              <a:t>09.04.2024</a:t>
            </a:fld>
            <a:endParaRPr lang="de-DE" noProof="0" dirty="0"/>
          </a:p>
        </p:txBody>
      </p:sp>
      <p:sp>
        <p:nvSpPr>
          <p:cNvPr id="5" name="Foliennummernplatzhalter 4"/>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162663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pic>
        <p:nvPicPr>
          <p:cNvPr id="6" name="Bild 5" descr="Große Meereswelle (halbtransparent)" title="Meereswell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56"/>
            <a:ext cx="12188824" cy="6857887"/>
          </a:xfrm>
          <a:prstGeom prst="rect">
            <a:avLst/>
          </a:prstGeom>
        </p:spPr>
      </p:pic>
      <p:sp>
        <p:nvSpPr>
          <p:cNvPr id="3" name="Fußzeilenplatzhalter 2"/>
          <p:cNvSpPr>
            <a:spLocks noGrp="1"/>
          </p:cNvSpPr>
          <p:nvPr>
            <p:ph type="ftr" sz="quarter" idx="11"/>
          </p:nvPr>
        </p:nvSpPr>
        <p:spPr/>
        <p:txBody>
          <a:bodyPr rtlCol="0"/>
          <a:lstStyle/>
          <a:p>
            <a:pPr rtl="0"/>
            <a:r>
              <a:rPr lang="de-DE" noProof="0" dirty="0"/>
              <a:t>Fußzeile hinzufügen</a:t>
            </a:r>
          </a:p>
        </p:txBody>
      </p:sp>
      <p:sp>
        <p:nvSpPr>
          <p:cNvPr id="2" name="Datumsplatzhalter 1"/>
          <p:cNvSpPr>
            <a:spLocks noGrp="1"/>
          </p:cNvSpPr>
          <p:nvPr>
            <p:ph type="dt" sz="half" idx="10"/>
          </p:nvPr>
        </p:nvSpPr>
        <p:spPr/>
        <p:txBody>
          <a:bodyPr rtlCol="0"/>
          <a:lstStyle/>
          <a:p>
            <a:pPr rtl="0"/>
            <a:fld id="{31709866-4D5B-4251-AFBC-3925EAAF01D9}" type="datetime1">
              <a:rPr lang="de-DE" noProof="0" smtClean="0"/>
              <a:t>09.04.2024</a:t>
            </a:fld>
            <a:endParaRPr lang="de-DE" noProof="0" dirty="0"/>
          </a:p>
        </p:txBody>
      </p:sp>
      <p:sp>
        <p:nvSpPr>
          <p:cNvPr id="4" name="Foliennummernplatzhalter 3"/>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3607540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9613" y="588963"/>
            <a:ext cx="3657600" cy="2840037"/>
          </a:xfrm>
        </p:spPr>
        <p:txBody>
          <a:bodyPr rtlCol="0" anchor="b">
            <a:noAutofit/>
          </a:bodyPr>
          <a:lstStyle>
            <a:lvl1pPr algn="l">
              <a:lnSpc>
                <a:spcPct val="80000"/>
              </a:lnSpc>
              <a:defRPr sz="3200" b="0">
                <a:solidFill>
                  <a:schemeClr val="tx1"/>
                </a:solidFill>
              </a:defRPr>
            </a:lvl1pPr>
          </a:lstStyle>
          <a:p>
            <a:pPr rtl="0"/>
            <a:r>
              <a:rPr lang="de-DE" noProof="0"/>
              <a:t>Mastertitelformat bearbeiten</a:t>
            </a:r>
            <a:endParaRPr lang="de-DE" noProof="0" dirty="0"/>
          </a:p>
        </p:txBody>
      </p:sp>
      <p:sp>
        <p:nvSpPr>
          <p:cNvPr id="3" name="Inhaltsplatzhalter 2"/>
          <p:cNvSpPr>
            <a:spLocks noGrp="1"/>
          </p:cNvSpPr>
          <p:nvPr>
            <p:ph idx="1"/>
          </p:nvPr>
        </p:nvSpPr>
        <p:spPr>
          <a:xfrm>
            <a:off x="6094414" y="588963"/>
            <a:ext cx="5486400" cy="5580061"/>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4" name="Textplatzhalter 3"/>
          <p:cNvSpPr>
            <a:spLocks noGrp="1"/>
          </p:cNvSpPr>
          <p:nvPr>
            <p:ph type="body" sz="half" idx="2"/>
          </p:nvPr>
        </p:nvSpPr>
        <p:spPr>
          <a:xfrm>
            <a:off x="1979613" y="3581399"/>
            <a:ext cx="3657600" cy="2587625"/>
          </a:xfrm>
        </p:spPr>
        <p:txBody>
          <a:bodyPr rtlCol="0">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a:t>Mastertextformat bearbeiten</a:t>
            </a:r>
          </a:p>
        </p:txBody>
      </p:sp>
      <p:sp>
        <p:nvSpPr>
          <p:cNvPr id="6" name="Fußzeilenplatzhalter 5"/>
          <p:cNvSpPr>
            <a:spLocks noGrp="1"/>
          </p:cNvSpPr>
          <p:nvPr>
            <p:ph type="ftr" sz="quarter" idx="11"/>
          </p:nvPr>
        </p:nvSpPr>
        <p:spPr/>
        <p:txBody>
          <a:bodyPr rtlCol="0"/>
          <a:lstStyle/>
          <a:p>
            <a:pPr rtl="0"/>
            <a:r>
              <a:rPr lang="de-DE" noProof="0" dirty="0"/>
              <a:t>Fußzeile hinzufügen</a:t>
            </a:r>
          </a:p>
        </p:txBody>
      </p:sp>
      <p:sp>
        <p:nvSpPr>
          <p:cNvPr id="5" name="Datumsplatzhalter 4"/>
          <p:cNvSpPr>
            <a:spLocks noGrp="1"/>
          </p:cNvSpPr>
          <p:nvPr>
            <p:ph type="dt" sz="half" idx="10"/>
          </p:nvPr>
        </p:nvSpPr>
        <p:spPr/>
        <p:txBody>
          <a:bodyPr rtlCol="0"/>
          <a:lstStyle/>
          <a:p>
            <a:pPr rtl="0"/>
            <a:fld id="{8B838D8E-E36C-40A5-8078-6501604B2D6E}" type="datetime1">
              <a:rPr lang="de-DE" noProof="0" smtClean="0"/>
              <a:t>09.04.2024</a:t>
            </a:fld>
            <a:endParaRPr lang="de-DE" noProof="0" dirty="0"/>
          </a:p>
        </p:txBody>
      </p:sp>
      <p:sp>
        <p:nvSpPr>
          <p:cNvPr id="7" name="Foliennummernplatzhalter 6"/>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254498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9613" y="588963"/>
            <a:ext cx="3657600" cy="2840038"/>
          </a:xfrm>
        </p:spPr>
        <p:txBody>
          <a:bodyPr rtlCol="0" anchor="b">
            <a:normAutofit/>
          </a:bodyPr>
          <a:lstStyle>
            <a:lvl1pPr algn="l">
              <a:lnSpc>
                <a:spcPct val="80000"/>
              </a:lnSpc>
              <a:defRPr sz="3200" b="0" i="0" baseline="0">
                <a:solidFill>
                  <a:schemeClr val="tx1"/>
                </a:solidFill>
              </a:defRPr>
            </a:lvl1pPr>
          </a:lstStyle>
          <a:p>
            <a:pPr rtl="0"/>
            <a:r>
              <a:rPr lang="de-DE" noProof="0"/>
              <a:t>Mastertitelformat bearbeiten</a:t>
            </a:r>
            <a:endParaRPr lang="de-DE" noProof="0" dirty="0"/>
          </a:p>
        </p:txBody>
      </p:sp>
      <p:sp>
        <p:nvSpPr>
          <p:cNvPr id="8" name="Rechteck 7"/>
          <p:cNvSpPr/>
          <p:nvPr/>
        </p:nvSpPr>
        <p:spPr>
          <a:xfrm>
            <a:off x="6094461" y="588963"/>
            <a:ext cx="5486352" cy="5580062"/>
          </a:xfrm>
          <a:prstGeom prst="rect">
            <a:avLst/>
          </a:prstGeom>
          <a:solidFill>
            <a:srgbClr val="1B5D7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3" name="Bildplatzhalter 2" descr="Leerer Platzhalter zum Hinzufügen eines Bilds. Klicken Sie auf den Platzhalter, und wählen Sie das hinzuzufügende Bild aus."/>
          <p:cNvSpPr>
            <a:spLocks noGrp="1"/>
          </p:cNvSpPr>
          <p:nvPr>
            <p:ph type="pic" idx="1"/>
          </p:nvPr>
        </p:nvSpPr>
        <p:spPr>
          <a:xfrm>
            <a:off x="6307494" y="805658"/>
            <a:ext cx="5060286" cy="5146672"/>
          </a:xfrm>
          <a:solidFill>
            <a:schemeClr val="bg2"/>
          </a:solidFill>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e-DE" noProof="0"/>
              <a:t>Bild durch Klicken auf Symbol hinzufügen</a:t>
            </a:r>
            <a:endParaRPr lang="de-DE" noProof="0" dirty="0"/>
          </a:p>
        </p:txBody>
      </p:sp>
      <p:sp>
        <p:nvSpPr>
          <p:cNvPr id="4" name="Textplatzhalter 3"/>
          <p:cNvSpPr>
            <a:spLocks noGrp="1"/>
          </p:cNvSpPr>
          <p:nvPr>
            <p:ph type="body" sz="half" idx="2"/>
          </p:nvPr>
        </p:nvSpPr>
        <p:spPr>
          <a:xfrm>
            <a:off x="1979613" y="3581399"/>
            <a:ext cx="3657600" cy="2587625"/>
          </a:xfrm>
        </p:spPr>
        <p:txBody>
          <a:bodyPr rtlCol="0">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a:t>Mastertextformat bearbeiten</a:t>
            </a:r>
          </a:p>
        </p:txBody>
      </p:sp>
      <p:sp>
        <p:nvSpPr>
          <p:cNvPr id="6" name="Fußzeilenplatzhalter 5"/>
          <p:cNvSpPr>
            <a:spLocks noGrp="1"/>
          </p:cNvSpPr>
          <p:nvPr>
            <p:ph type="ftr" sz="quarter" idx="11"/>
          </p:nvPr>
        </p:nvSpPr>
        <p:spPr/>
        <p:txBody>
          <a:bodyPr rtlCol="0"/>
          <a:lstStyle/>
          <a:p>
            <a:pPr rtl="0"/>
            <a:r>
              <a:rPr lang="de-DE" noProof="0" dirty="0"/>
              <a:t>Fußzeile hinzufügen</a:t>
            </a:r>
          </a:p>
        </p:txBody>
      </p:sp>
      <p:sp>
        <p:nvSpPr>
          <p:cNvPr id="5" name="Datumsplatzhalter 4"/>
          <p:cNvSpPr>
            <a:spLocks noGrp="1"/>
          </p:cNvSpPr>
          <p:nvPr>
            <p:ph type="dt" sz="half" idx="10"/>
          </p:nvPr>
        </p:nvSpPr>
        <p:spPr/>
        <p:txBody>
          <a:bodyPr rtlCol="0"/>
          <a:lstStyle/>
          <a:p>
            <a:pPr rtl="0"/>
            <a:fld id="{7769185B-17AA-4D9A-8865-0FED904B01E8}" type="datetime1">
              <a:rPr lang="de-DE" noProof="0" smtClean="0"/>
              <a:t>09.04.2024</a:t>
            </a:fld>
            <a:endParaRPr lang="de-DE" noProof="0" dirty="0"/>
          </a:p>
        </p:txBody>
      </p:sp>
      <p:sp>
        <p:nvSpPr>
          <p:cNvPr id="7" name="Foliennummernplatzhalter 6"/>
          <p:cNvSpPr>
            <a:spLocks noGrp="1"/>
          </p:cNvSpPr>
          <p:nvPr>
            <p:ph type="sldNum" sz="quarter" idx="12"/>
          </p:nvPr>
        </p:nvSpPr>
        <p:spPr/>
        <p:txBody>
          <a:bodyPr rtlCol="0"/>
          <a:lstStyle/>
          <a:p>
            <a:pPr rtl="0"/>
            <a:fld id="{2A013F82-EE5E-44EE-A61D-E31C6657F26F}" type="slidenum">
              <a:rPr lang="de-DE" noProof="0" smtClean="0"/>
              <a:pPr rtl="0"/>
              <a:t>‹Nr.›</a:t>
            </a:fld>
            <a:endParaRPr lang="de-DE" noProof="0" dirty="0"/>
          </a:p>
        </p:txBody>
      </p:sp>
    </p:spTree>
    <p:extLst>
      <p:ext uri="{BB962C8B-B14F-4D97-AF65-F5344CB8AC3E}">
        <p14:creationId xmlns:p14="http://schemas.microsoft.com/office/powerpoint/2010/main" val="224917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rgbClr val="06171C"/>
            </a:gs>
            <a:gs pos="100000">
              <a:srgbClr val="134251"/>
            </a:gs>
            <a:gs pos="65000">
              <a:srgbClr val="134251"/>
            </a:gs>
          </a:gsLst>
          <a:lin ang="8100000" scaled="1"/>
          <a:tileRect/>
        </a:gradFill>
        <a:effectLst/>
      </p:bgPr>
    </p:bg>
    <p:spTree>
      <p:nvGrpSpPr>
        <p:cNvPr id="1" name=""/>
        <p:cNvGrpSpPr/>
        <p:nvPr/>
      </p:nvGrpSpPr>
      <p:grpSpPr>
        <a:xfrm>
          <a:off x="0" y="0"/>
          <a:ext cx="0" cy="0"/>
          <a:chOff x="0" y="0"/>
          <a:chExt cx="0" cy="0"/>
        </a:xfrm>
      </p:grpSpPr>
      <p:pic>
        <p:nvPicPr>
          <p:cNvPr id="7" name="Bild 6" descr="Große Meereswelle (halbtransparent)" title="Meereswelle"/>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 y="56"/>
            <a:ext cx="12188824" cy="6857887"/>
          </a:xfrm>
          <a:prstGeom prst="rect">
            <a:avLst/>
          </a:prstGeom>
        </p:spPr>
      </p:pic>
      <p:pic>
        <p:nvPicPr>
          <p:cNvPr id="10" name="Bild 9" descr="Große Meereswelle"/>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1" y="0"/>
            <a:ext cx="1234758" cy="6857942"/>
          </a:xfrm>
          <a:prstGeom prst="rect">
            <a:avLst/>
          </a:prstGeom>
        </p:spPr>
      </p:pic>
      <p:sp>
        <p:nvSpPr>
          <p:cNvPr id="9" name="Rechteck 8"/>
          <p:cNvSpPr/>
          <p:nvPr/>
        </p:nvSpPr>
        <p:spPr>
          <a:xfrm>
            <a:off x="1006156" y="0"/>
            <a:ext cx="228601" cy="6858000"/>
          </a:xfrm>
          <a:prstGeom prst="rect">
            <a:avLst/>
          </a:prstGeom>
          <a:solidFill>
            <a:srgbClr val="13425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2" name="Titelplatzhalter 1"/>
          <p:cNvSpPr>
            <a:spLocks noGrp="1"/>
          </p:cNvSpPr>
          <p:nvPr>
            <p:ph type="title"/>
          </p:nvPr>
        </p:nvSpPr>
        <p:spPr>
          <a:xfrm>
            <a:off x="1979612" y="381000"/>
            <a:ext cx="9144001" cy="1219200"/>
          </a:xfrm>
          <a:prstGeom prst="rect">
            <a:avLst/>
          </a:prstGeom>
        </p:spPr>
        <p:txBody>
          <a:bodyPr vert="horz" lIns="91440" tIns="45720" rIns="91440" bIns="45720" rtlCol="0" anchor="b">
            <a:normAutofit/>
          </a:bodyPr>
          <a:lstStyle/>
          <a:p>
            <a:pPr rtl="0"/>
            <a:r>
              <a:rPr lang="de-DE" noProof="0" dirty="0"/>
              <a:t>Titelmasterformat durch Klicken bearbeiten</a:t>
            </a:r>
          </a:p>
        </p:txBody>
      </p:sp>
      <p:sp>
        <p:nvSpPr>
          <p:cNvPr id="3" name="Textplatzhalter 2"/>
          <p:cNvSpPr>
            <a:spLocks noGrp="1"/>
          </p:cNvSpPr>
          <p:nvPr>
            <p:ph type="body" idx="1"/>
          </p:nvPr>
        </p:nvSpPr>
        <p:spPr>
          <a:xfrm>
            <a:off x="1979612" y="1828800"/>
            <a:ext cx="9144001" cy="4419600"/>
          </a:xfrm>
          <a:prstGeom prst="rect">
            <a:avLst/>
          </a:prstGeom>
        </p:spPr>
        <p:txBody>
          <a:bodyPr vert="horz" lIns="91440" tIns="45720" rIns="91440" bIns="45720" rtlCol="0">
            <a:normAutofit/>
          </a:bodyPr>
          <a:lstStyle/>
          <a:p>
            <a:pPr lvl="0" rtl="0"/>
            <a:r>
              <a:rPr lang="de-DE" noProof="0" dirty="0"/>
              <a:t>Textmasterformat durch Klicken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5" name="Fußzeilenplatzhalter 4"/>
          <p:cNvSpPr>
            <a:spLocks noGrp="1"/>
          </p:cNvSpPr>
          <p:nvPr>
            <p:ph type="ftr" sz="quarter" idx="3"/>
          </p:nvPr>
        </p:nvSpPr>
        <p:spPr>
          <a:xfrm>
            <a:off x="1979611" y="6400800"/>
            <a:ext cx="5954834" cy="276228"/>
          </a:xfrm>
          <a:prstGeom prst="rect">
            <a:avLst/>
          </a:prstGeom>
        </p:spPr>
        <p:txBody>
          <a:bodyPr vert="horz" lIns="91440" tIns="45720" rIns="91440" bIns="45720" rtlCol="0" anchor="ctr"/>
          <a:lstStyle>
            <a:lvl1pPr algn="l">
              <a:defRPr sz="1100">
                <a:solidFill>
                  <a:schemeClr val="tx1">
                    <a:tint val="75000"/>
                  </a:schemeClr>
                </a:solidFill>
              </a:defRPr>
            </a:lvl1pPr>
          </a:lstStyle>
          <a:p>
            <a:pPr rtl="0"/>
            <a:r>
              <a:rPr lang="de-DE" noProof="0" dirty="0"/>
              <a:t>Fußzeile hinzufügen</a:t>
            </a:r>
          </a:p>
        </p:txBody>
      </p:sp>
      <p:sp>
        <p:nvSpPr>
          <p:cNvPr id="4" name="Datumsplatzhalter 3"/>
          <p:cNvSpPr>
            <a:spLocks noGrp="1"/>
          </p:cNvSpPr>
          <p:nvPr>
            <p:ph type="dt" sz="half" idx="2"/>
          </p:nvPr>
        </p:nvSpPr>
        <p:spPr>
          <a:xfrm>
            <a:off x="8228011" y="6400800"/>
            <a:ext cx="1548659" cy="276228"/>
          </a:xfrm>
          <a:prstGeom prst="rect">
            <a:avLst/>
          </a:prstGeom>
        </p:spPr>
        <p:txBody>
          <a:bodyPr vert="horz" lIns="91440" tIns="45720" rIns="91440" bIns="45720" rtlCol="0" anchor="ctr"/>
          <a:lstStyle>
            <a:lvl1pPr algn="r">
              <a:defRPr sz="1100">
                <a:solidFill>
                  <a:schemeClr val="tx1">
                    <a:tint val="75000"/>
                  </a:schemeClr>
                </a:solidFill>
              </a:defRPr>
            </a:lvl1pPr>
          </a:lstStyle>
          <a:p>
            <a:pPr rtl="0"/>
            <a:fld id="{3DF8B3C0-05D7-4283-A2D8-04FEF01C4302}" type="datetime1">
              <a:rPr lang="de-DE" noProof="0" smtClean="0"/>
              <a:t>09.04.2024</a:t>
            </a:fld>
            <a:endParaRPr lang="de-DE" noProof="0" dirty="0"/>
          </a:p>
        </p:txBody>
      </p:sp>
      <p:sp>
        <p:nvSpPr>
          <p:cNvPr id="6" name="Foliennummernplatzhalter 5"/>
          <p:cNvSpPr>
            <a:spLocks noGrp="1"/>
          </p:cNvSpPr>
          <p:nvPr>
            <p:ph type="sldNum" sz="quarter" idx="4"/>
          </p:nvPr>
        </p:nvSpPr>
        <p:spPr>
          <a:xfrm>
            <a:off x="10056811" y="6400800"/>
            <a:ext cx="1066802" cy="276228"/>
          </a:xfrm>
          <a:prstGeom prst="rect">
            <a:avLst/>
          </a:prstGeom>
        </p:spPr>
        <p:txBody>
          <a:bodyPr vert="horz" lIns="91440" tIns="45720" rIns="91440" bIns="45720" rtlCol="0" anchor="ctr"/>
          <a:lstStyle>
            <a:lvl1pPr algn="r">
              <a:defRPr sz="1100">
                <a:solidFill>
                  <a:schemeClr val="tx1">
                    <a:tint val="75000"/>
                  </a:schemeClr>
                </a:solidFill>
              </a:defRPr>
            </a:lvl1pPr>
          </a:lstStyle>
          <a:p>
            <a:pPr rtl="0"/>
            <a:fld id="{2A013F82-EE5E-44EE-A61D-E31C6657F26F}" type="slidenum">
              <a:rPr lang="de-DE" noProof="0" smtClean="0"/>
              <a:pPr rtl="0"/>
              <a:t>‹Nr.›</a:t>
            </a:fld>
            <a:endParaRPr lang="de-DE" noProof="0" dirty="0"/>
          </a:p>
        </p:txBody>
      </p:sp>
    </p:spTree>
    <p:extLst>
      <p:ext uri="{BB962C8B-B14F-4D97-AF65-F5344CB8AC3E}">
        <p14:creationId xmlns:p14="http://schemas.microsoft.com/office/powerpoint/2010/main" val="140305999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3838" indent="-223838" algn="l" defTabSz="914400" rtl="0" eaLnBrk="1" latinLnBrk="0" hangingPunct="1">
        <a:lnSpc>
          <a:spcPct val="90000"/>
        </a:lnSpc>
        <a:spcBef>
          <a:spcPts val="1800"/>
        </a:spcBef>
        <a:buSzPct val="80000"/>
        <a:buFont typeface="Arial"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SzPct val="80000"/>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SzPct val="80000"/>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7008813" y="980728"/>
            <a:ext cx="4774231" cy="3744416"/>
          </a:xfrm>
        </p:spPr>
        <p:txBody>
          <a:bodyPr rtlCol="0">
            <a:normAutofit/>
          </a:bodyPr>
          <a:lstStyle/>
          <a:p>
            <a:pPr rtl="0"/>
            <a:r>
              <a:rPr lang="de-DE" sz="4400" dirty="0" err="1"/>
              <a:t>Schlichtungsver</a:t>
            </a:r>
            <a:r>
              <a:rPr lang="de-DE" sz="4400" dirty="0"/>
              <a:t>-fahren in der Auseinander-setzung mit der </a:t>
            </a:r>
            <a:r>
              <a:rPr lang="de-DE" sz="4400" dirty="0" err="1"/>
              <a:t>Rechtsschutzver</a:t>
            </a:r>
            <a:r>
              <a:rPr lang="de-DE" sz="4400" dirty="0"/>
              <a:t>-sicherung</a:t>
            </a:r>
          </a:p>
        </p:txBody>
      </p:sp>
      <p:sp>
        <p:nvSpPr>
          <p:cNvPr id="4" name="Untertitel 3"/>
          <p:cNvSpPr>
            <a:spLocks noGrp="1"/>
          </p:cNvSpPr>
          <p:nvPr>
            <p:ph type="subTitle" idx="1"/>
          </p:nvPr>
        </p:nvSpPr>
        <p:spPr>
          <a:xfrm>
            <a:off x="7008813" y="5445225"/>
            <a:ext cx="4630215" cy="952400"/>
          </a:xfrm>
        </p:spPr>
        <p:txBody>
          <a:bodyPr rtlCol="0">
            <a:normAutofit fontScale="92500"/>
          </a:bodyPr>
          <a:lstStyle/>
          <a:p>
            <a:pPr rtl="0"/>
            <a:r>
              <a:rPr lang="de-DE" dirty="0"/>
              <a:t>Dr. Thomas Motz</a:t>
            </a:r>
          </a:p>
          <a:p>
            <a:pPr rtl="0"/>
            <a:r>
              <a:rPr lang="de-DE" dirty="0"/>
              <a:t>Medizinrechtsanwälte e.V.</a:t>
            </a:r>
          </a:p>
          <a:p>
            <a:pPr rtl="0"/>
            <a:r>
              <a:rPr lang="de-DE" dirty="0"/>
              <a:t>www.info@medizinrechtsanwaelte.de</a:t>
            </a:r>
          </a:p>
        </p:txBody>
      </p:sp>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AE0D1D-5FAD-A48A-1955-56B09C88E7AA}"/>
              </a:ext>
            </a:extLst>
          </p:cNvPr>
          <p:cNvSpPr>
            <a:spLocks noGrp="1"/>
          </p:cNvSpPr>
          <p:nvPr>
            <p:ph type="title"/>
          </p:nvPr>
        </p:nvSpPr>
        <p:spPr>
          <a:xfrm>
            <a:off x="1979612" y="381000"/>
            <a:ext cx="9144001" cy="671736"/>
          </a:xfrm>
        </p:spPr>
        <p:txBody>
          <a:bodyPr/>
          <a:lstStyle/>
          <a:p>
            <a:r>
              <a:rPr lang="de-DE" dirty="0"/>
              <a:t>Eingeschränkte Deckungszusage</a:t>
            </a:r>
          </a:p>
        </p:txBody>
      </p:sp>
      <p:sp>
        <p:nvSpPr>
          <p:cNvPr id="6" name="Inhaltsplatzhalter 5">
            <a:extLst>
              <a:ext uri="{FF2B5EF4-FFF2-40B4-BE49-F238E27FC236}">
                <a16:creationId xmlns:a16="http://schemas.microsoft.com/office/drawing/2014/main" id="{21366505-A925-ECE6-B8A0-3D4767EBCE58}"/>
              </a:ext>
            </a:extLst>
          </p:cNvPr>
          <p:cNvSpPr>
            <a:spLocks noGrp="1"/>
          </p:cNvSpPr>
          <p:nvPr>
            <p:ph sz="quarter" idx="4"/>
          </p:nvPr>
        </p:nvSpPr>
        <p:spPr>
          <a:xfrm>
            <a:off x="1978023" y="1340768"/>
            <a:ext cx="9144001" cy="4907632"/>
          </a:xfrm>
        </p:spPr>
        <p:txBody>
          <a:bodyPr>
            <a:normAutofit lnSpcReduction="10000"/>
          </a:bodyPr>
          <a:lstStyle/>
          <a:p>
            <a:pPr marL="0" indent="0">
              <a:buNone/>
            </a:pPr>
            <a:r>
              <a:rPr lang="de-DE" dirty="0"/>
              <a:t>OLG Koblenz, Beschl. v. 02.11.2021, Az.: 10 U 437/21, VersR 2022, 432:</a:t>
            </a:r>
          </a:p>
          <a:p>
            <a:pPr marL="457200" indent="-457200">
              <a:buAutoNum type="arabicPeriod"/>
            </a:pPr>
            <a:r>
              <a:rPr lang="de-DE" dirty="0"/>
              <a:t>Gewährt der Rechtsschutzversicherer Deckungsschutz "dem Grunde nach" verbunden mit der Weisung, vorerst keine Klage zu erheben, so liegt keine (teilweise) Deckungsablehnung vor. Hat der Versicherer die beabsichtigte Klageerhebung nicht untersagt, sondern nur deren zeitliche Zurückstellung verlangt, so kommt dies nur dann einer faktischen Deckungsablehnung gleich, wenn nicht ersichtlich ist, welche Anstrengungen oder Mitwirkungshandlungen der Versicherungsnehmer noch unternehmen muss, um die Klage mit Deckungsschutz erheben zu können. Der Deckungsschutz wird dagegen nicht abgelehnt, wenn der Versicherer eindeutig zu erkennen gegeben hat, dass der Versicherungsnehmer bei entsprechenden ergänzenden Ausführungen zum zu erwartenden Schaden eine Deckungszusage erhalten könne.</a:t>
            </a:r>
          </a:p>
          <a:p>
            <a:pPr marL="457200" indent="-457200">
              <a:buAutoNum type="arabicPeriod"/>
            </a:pPr>
            <a:r>
              <a:rPr lang="de-DE" dirty="0"/>
              <a:t>Es besteht in einem solchen Fall kein Anlass für die Erstellung eines Stichentscheids, da es an einer Ablehnung der Leistungspflicht mangelt.</a:t>
            </a:r>
          </a:p>
        </p:txBody>
      </p:sp>
    </p:spTree>
    <p:extLst>
      <p:ext uri="{BB962C8B-B14F-4D97-AF65-F5344CB8AC3E}">
        <p14:creationId xmlns:p14="http://schemas.microsoft.com/office/powerpoint/2010/main" val="3460452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426D7B-3016-659D-B76B-9DD3C4FDF763}"/>
              </a:ext>
            </a:extLst>
          </p:cNvPr>
          <p:cNvSpPr>
            <a:spLocks noGrp="1"/>
          </p:cNvSpPr>
          <p:nvPr>
            <p:ph type="title"/>
          </p:nvPr>
        </p:nvSpPr>
        <p:spPr>
          <a:xfrm>
            <a:off x="1979612" y="381000"/>
            <a:ext cx="9144001" cy="743744"/>
          </a:xfrm>
        </p:spPr>
        <p:txBody>
          <a:bodyPr/>
          <a:lstStyle/>
          <a:p>
            <a:r>
              <a:rPr lang="de-DE" dirty="0"/>
              <a:t>Vorsicht bei der Deckungsklage</a:t>
            </a:r>
          </a:p>
        </p:txBody>
      </p:sp>
      <p:sp>
        <p:nvSpPr>
          <p:cNvPr id="6" name="Inhaltsplatzhalter 5">
            <a:extLst>
              <a:ext uri="{FF2B5EF4-FFF2-40B4-BE49-F238E27FC236}">
                <a16:creationId xmlns:a16="http://schemas.microsoft.com/office/drawing/2014/main" id="{E92884B4-0479-BBFD-5F82-FA9846EBA2BD}"/>
              </a:ext>
            </a:extLst>
          </p:cNvPr>
          <p:cNvSpPr>
            <a:spLocks noGrp="1"/>
          </p:cNvSpPr>
          <p:nvPr>
            <p:ph sz="quarter" idx="4"/>
          </p:nvPr>
        </p:nvSpPr>
        <p:spPr>
          <a:xfrm>
            <a:off x="1978023" y="1124744"/>
            <a:ext cx="9144001" cy="5123656"/>
          </a:xfrm>
        </p:spPr>
        <p:txBody>
          <a:bodyPr>
            <a:normAutofit fontScale="85000" lnSpcReduction="10000"/>
          </a:bodyPr>
          <a:lstStyle/>
          <a:p>
            <a:pPr marL="0" indent="0">
              <a:buNone/>
            </a:pPr>
            <a:r>
              <a:rPr lang="de-DE" dirty="0"/>
              <a:t>OLG Saarbrücken, Urt. v. 28.10.2015, Az.: 5 U 20/15, </a:t>
            </a:r>
            <a:r>
              <a:rPr lang="de-DE" dirty="0" err="1"/>
              <a:t>ZfS</a:t>
            </a:r>
            <a:r>
              <a:rPr lang="de-DE" dirty="0"/>
              <a:t> 2016, 98:</a:t>
            </a:r>
          </a:p>
          <a:p>
            <a:pPr marL="457200" indent="-457200">
              <a:buAutoNum type="arabicPeriod"/>
            </a:pPr>
            <a:r>
              <a:rPr lang="de-DE" dirty="0"/>
              <a:t>Geht es dem Versicherungsnehmer in der Sache mit seiner Feststellungsklage nicht darum, eine Deckungszusage dem Grunde nach für einen Arzthaftungsprozess zu erhalten, sondern vielmehr feststellen zu lassen, dass sich die erteilte Deckungszusage des Versicherers auch auf eine bestimmte Streitwerthöhe zu belaufen hat, so ist dies unzulässig, wenn es dabei letztendlich um eine bloße Abstimmungsfrage geht, in diesem Fall darum, ob ihm der Versicherer bei der Angabe eines vorläufigen Streitwertes von 460.160,00 EUR in einem Arzthaftungsprozess später die Verletzung einer Schadensminderungsobliegenheit vorwerfen könnte. Der Versicherungsnehmer verlangt damit faktisch die Feststellung, ob ein bestimmtes, von ihm angestrebtes Verhalten rechtmäßig ist und später zu keinem Rechtsnachteil für sie führen kann. Ein solches Begehren fällt nicht unter § 256 ZPO.</a:t>
            </a:r>
          </a:p>
          <a:p>
            <a:pPr marL="457200" indent="-457200">
              <a:buAutoNum type="arabicPeriod"/>
            </a:pPr>
            <a:r>
              <a:rPr lang="de-DE" dirty="0"/>
              <a:t>Nach § 256 ZPO kann Gegenstand einer Feststellungsklage grundsätzlich die Feststellung des Bestehens oder Nichtbestehens eines gegenwärtigen Rechtsverhältnisses sein. Unter Rechtsverhältnis ist eine bestimmte, rechtlich geregelte Beziehung einer Person zu anderen Personen oder einer Person zu einer Sache zu verstehen. Kein Rechtsverhältnis sind einzelne Elemente beziehungsweise Vorfragen eines Rechtsverhältnisses oder Auslegungsfragen. Ein Feststellungsantrag, der auf die Beantwortung einer abstrakten Rechtsfrage gerichtet ist, also darauf, ob ein bestimmtes Verhalten rechtmäßig ist, ist deshalb unzulässig (Anschluss BGH, 7. Juni 2001, I ZR 21/99, NJW 2001, 3789).</a:t>
            </a:r>
          </a:p>
          <a:p>
            <a:pPr marL="457200" indent="-457200">
              <a:buAutoNum type="arabicPeriod"/>
            </a:pPr>
            <a:endParaRPr lang="de-DE" dirty="0"/>
          </a:p>
        </p:txBody>
      </p:sp>
    </p:spTree>
    <p:extLst>
      <p:ext uri="{BB962C8B-B14F-4D97-AF65-F5344CB8AC3E}">
        <p14:creationId xmlns:p14="http://schemas.microsoft.com/office/powerpoint/2010/main" val="3547090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AD1419-FA05-9FD9-87B6-5604EFB9E4A0}"/>
              </a:ext>
            </a:extLst>
          </p:cNvPr>
          <p:cNvSpPr>
            <a:spLocks noGrp="1"/>
          </p:cNvSpPr>
          <p:nvPr>
            <p:ph type="title"/>
          </p:nvPr>
        </p:nvSpPr>
        <p:spPr>
          <a:xfrm>
            <a:off x="1979612" y="381000"/>
            <a:ext cx="9144001" cy="743744"/>
          </a:xfrm>
        </p:spPr>
        <p:txBody>
          <a:bodyPr/>
          <a:lstStyle/>
          <a:p>
            <a:r>
              <a:rPr lang="de-DE" dirty="0"/>
              <a:t>Vorsicht bei der Deckungsklage</a:t>
            </a:r>
          </a:p>
        </p:txBody>
      </p:sp>
      <p:sp>
        <p:nvSpPr>
          <p:cNvPr id="6" name="Inhaltsplatzhalter 5">
            <a:extLst>
              <a:ext uri="{FF2B5EF4-FFF2-40B4-BE49-F238E27FC236}">
                <a16:creationId xmlns:a16="http://schemas.microsoft.com/office/drawing/2014/main" id="{B79067AA-0CD5-D5CF-4624-55DB6024BAD5}"/>
              </a:ext>
            </a:extLst>
          </p:cNvPr>
          <p:cNvSpPr>
            <a:spLocks noGrp="1"/>
          </p:cNvSpPr>
          <p:nvPr>
            <p:ph sz="quarter" idx="4"/>
          </p:nvPr>
        </p:nvSpPr>
        <p:spPr>
          <a:xfrm>
            <a:off x="2061964" y="1268760"/>
            <a:ext cx="9060060" cy="4979640"/>
          </a:xfrm>
        </p:spPr>
        <p:txBody>
          <a:bodyPr/>
          <a:lstStyle/>
          <a:p>
            <a:pPr marL="0" indent="0">
              <a:buNone/>
            </a:pPr>
            <a:r>
              <a:rPr lang="de-DE" dirty="0"/>
              <a:t>Was tun?</a:t>
            </a:r>
          </a:p>
          <a:p>
            <a:pPr marL="0" indent="0">
              <a:buNone/>
            </a:pPr>
            <a:r>
              <a:rPr lang="de-DE" dirty="0"/>
              <a:t>Wenn der Stichentscheid vom Versicherer nicht akzeptiert wird und eine Klage auf eine bestimmte Streitwerthöhe kein Fall des § 256 ZPO ist, welche Möglichkeiten hat der Anwalt, den Antrag zum Schmerzensgeld in der von ihm vorgestellten Höhe kostengünstig/kostenneutral  bei Gericht stellen zu können ?</a:t>
            </a:r>
          </a:p>
          <a:p>
            <a:r>
              <a:rPr lang="de-DE" dirty="0"/>
              <a:t>Unbezifferter Schmerzensgeldantrag, nur in der Klagebegründung klarstellen, dass EUR 400.000,-  angemessen sind?</a:t>
            </a:r>
          </a:p>
          <a:p>
            <a:r>
              <a:rPr lang="de-DE" dirty="0"/>
              <a:t>In voller Höhe Klage erheben und im Nachhinein die bisher nicht gedeckten Anteile einklagen ? (z.B. AG Koblenz, Urt. v. 24.05.2006 Az.: 151 C 140/06 https://www.iww.de/quellenmaterial/id/23556)</a:t>
            </a:r>
          </a:p>
          <a:p>
            <a:r>
              <a:rPr lang="de-DE" dirty="0"/>
              <a:t>Klagen auf Feststellung, dass der Versicherer verpflichtet ist, den Stichentscheid als bindend zu akzeptieren ?</a:t>
            </a:r>
          </a:p>
        </p:txBody>
      </p:sp>
    </p:spTree>
    <p:extLst>
      <p:ext uri="{BB962C8B-B14F-4D97-AF65-F5344CB8AC3E}">
        <p14:creationId xmlns:p14="http://schemas.microsoft.com/office/powerpoint/2010/main" val="2581170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B5C8EA-EA24-AD23-7EB9-9D6456148C51}"/>
              </a:ext>
            </a:extLst>
          </p:cNvPr>
          <p:cNvSpPr>
            <a:spLocks noGrp="1"/>
          </p:cNvSpPr>
          <p:nvPr>
            <p:ph type="title"/>
          </p:nvPr>
        </p:nvSpPr>
        <p:spPr>
          <a:xfrm>
            <a:off x="1979612" y="381000"/>
            <a:ext cx="9144001" cy="743744"/>
          </a:xfrm>
        </p:spPr>
        <p:txBody>
          <a:bodyPr>
            <a:normAutofit fontScale="90000"/>
          </a:bodyPr>
          <a:lstStyle/>
          <a:p>
            <a:r>
              <a:rPr lang="de-DE" dirty="0"/>
              <a:t>Verhältnis von Stichentscheid und Gutachten</a:t>
            </a:r>
          </a:p>
        </p:txBody>
      </p:sp>
      <p:sp>
        <p:nvSpPr>
          <p:cNvPr id="6" name="Inhaltsplatzhalter 5">
            <a:extLst>
              <a:ext uri="{FF2B5EF4-FFF2-40B4-BE49-F238E27FC236}">
                <a16:creationId xmlns:a16="http://schemas.microsoft.com/office/drawing/2014/main" id="{6F29F3A4-01BA-F786-E225-5EF820BCD24F}"/>
              </a:ext>
            </a:extLst>
          </p:cNvPr>
          <p:cNvSpPr>
            <a:spLocks noGrp="1"/>
          </p:cNvSpPr>
          <p:nvPr>
            <p:ph sz="quarter" idx="4"/>
          </p:nvPr>
        </p:nvSpPr>
        <p:spPr>
          <a:xfrm>
            <a:off x="2061964" y="1340768"/>
            <a:ext cx="9060060" cy="4907632"/>
          </a:xfrm>
        </p:spPr>
        <p:txBody>
          <a:bodyPr>
            <a:normAutofit lnSpcReduction="10000"/>
          </a:bodyPr>
          <a:lstStyle/>
          <a:p>
            <a:pPr marL="0" indent="0">
              <a:buNone/>
            </a:pPr>
            <a:r>
              <a:rPr lang="de-DE" dirty="0"/>
              <a:t>Schiedsgutachterverfahren</a:t>
            </a:r>
          </a:p>
          <a:p>
            <a:r>
              <a:rPr lang="de-DE" dirty="0"/>
              <a:t>Aufnahme in die ARB 94, hat sich nicht durchgesetzt (Harbauer, § 3a Rdn.2)</a:t>
            </a:r>
          </a:p>
          <a:p>
            <a:r>
              <a:rPr lang="de-DE" dirty="0"/>
              <a:t>Versicherer muss mit Ablehnungsschreiben auf die Möglichkeit eines Schiedsgutachtens hinweisen</a:t>
            </a:r>
          </a:p>
          <a:p>
            <a:r>
              <a:rPr lang="de-DE" dirty="0"/>
              <a:t>Monatsfrist für den VN, Gutachtenverfahren zu verlangen</a:t>
            </a:r>
          </a:p>
          <a:p>
            <a:r>
              <a:rPr lang="de-DE" dirty="0"/>
              <a:t>Einleitung durch den Versicherer</a:t>
            </a:r>
          </a:p>
          <a:p>
            <a:r>
              <a:rPr lang="de-DE" dirty="0"/>
              <a:t>Präsident der Rechtsanwaltskammer bestimmt Gutachter</a:t>
            </a:r>
          </a:p>
          <a:p>
            <a:r>
              <a:rPr lang="de-DE" dirty="0"/>
              <a:t>Mitteilungen und Unterlagen durch den Versicherer</a:t>
            </a:r>
          </a:p>
          <a:p>
            <a:r>
              <a:rPr lang="de-DE" dirty="0"/>
              <a:t>Kosten trägt der Versicherer</a:t>
            </a:r>
          </a:p>
          <a:p>
            <a:r>
              <a:rPr lang="de-DE" dirty="0"/>
              <a:t>Schiedsspruch ist für Vers. Und VN bindend</a:t>
            </a:r>
          </a:p>
          <a:p>
            <a:endParaRPr lang="de-DE" dirty="0"/>
          </a:p>
        </p:txBody>
      </p:sp>
    </p:spTree>
    <p:extLst>
      <p:ext uri="{BB962C8B-B14F-4D97-AF65-F5344CB8AC3E}">
        <p14:creationId xmlns:p14="http://schemas.microsoft.com/office/powerpoint/2010/main" val="2262514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4B2C45-7619-222B-9671-C33C2E61DD8D}"/>
              </a:ext>
            </a:extLst>
          </p:cNvPr>
          <p:cNvSpPr>
            <a:spLocks noGrp="1"/>
          </p:cNvSpPr>
          <p:nvPr>
            <p:ph type="title"/>
          </p:nvPr>
        </p:nvSpPr>
        <p:spPr>
          <a:xfrm>
            <a:off x="1979612" y="381000"/>
            <a:ext cx="9144001" cy="743744"/>
          </a:xfrm>
        </p:spPr>
        <p:txBody>
          <a:bodyPr>
            <a:normAutofit fontScale="90000"/>
          </a:bodyPr>
          <a:lstStyle/>
          <a:p>
            <a:r>
              <a:rPr lang="de-DE" dirty="0"/>
              <a:t>Verhältnis von Stichentscheid und Gutachten</a:t>
            </a:r>
          </a:p>
        </p:txBody>
      </p:sp>
      <p:sp>
        <p:nvSpPr>
          <p:cNvPr id="6" name="Inhaltsplatzhalter 5">
            <a:extLst>
              <a:ext uri="{FF2B5EF4-FFF2-40B4-BE49-F238E27FC236}">
                <a16:creationId xmlns:a16="http://schemas.microsoft.com/office/drawing/2014/main" id="{E6DFCB1E-4CC5-57D1-400C-16E407430BCC}"/>
              </a:ext>
            </a:extLst>
          </p:cNvPr>
          <p:cNvSpPr>
            <a:spLocks noGrp="1"/>
          </p:cNvSpPr>
          <p:nvPr>
            <p:ph sz="quarter" idx="4"/>
          </p:nvPr>
        </p:nvSpPr>
        <p:spPr>
          <a:xfrm>
            <a:off x="2061964" y="1340768"/>
            <a:ext cx="9060060" cy="4907632"/>
          </a:xfrm>
        </p:spPr>
        <p:txBody>
          <a:bodyPr/>
          <a:lstStyle/>
          <a:p>
            <a:pPr marL="0" indent="0">
              <a:buNone/>
            </a:pPr>
            <a:r>
              <a:rPr lang="de-DE" dirty="0"/>
              <a:t>Stichentscheid</a:t>
            </a:r>
          </a:p>
          <a:p>
            <a:r>
              <a:rPr lang="de-DE" dirty="0"/>
              <a:t>VN kann den RA oder einen anderen Rechtsanwalt beauftragen, begründete Stellungnahme abzugeben</a:t>
            </a:r>
          </a:p>
          <a:p>
            <a:r>
              <a:rPr lang="de-DE" dirty="0"/>
              <a:t>Entscheidung ist für beide Teile bindend</a:t>
            </a:r>
          </a:p>
          <a:p>
            <a:r>
              <a:rPr lang="de-DE" dirty="0"/>
              <a:t>Fristsetzung des Vers. Gegenüber VN, den Rechtsanwalt binnen einen Monats zu unterrichten</a:t>
            </a:r>
          </a:p>
          <a:p>
            <a:r>
              <a:rPr lang="de-DE" dirty="0"/>
              <a:t>Pflicht zur Benennung der Rechtsfolgen bei Fristsetzung</a:t>
            </a:r>
          </a:p>
        </p:txBody>
      </p:sp>
    </p:spTree>
    <p:extLst>
      <p:ext uri="{BB962C8B-B14F-4D97-AF65-F5344CB8AC3E}">
        <p14:creationId xmlns:p14="http://schemas.microsoft.com/office/powerpoint/2010/main" val="322302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3DE747-74DF-B635-370D-E3AC31AF73FC}"/>
              </a:ext>
            </a:extLst>
          </p:cNvPr>
          <p:cNvSpPr>
            <a:spLocks noGrp="1"/>
          </p:cNvSpPr>
          <p:nvPr>
            <p:ph type="title"/>
          </p:nvPr>
        </p:nvSpPr>
        <p:spPr>
          <a:xfrm>
            <a:off x="1979612" y="381000"/>
            <a:ext cx="9144001" cy="743744"/>
          </a:xfrm>
        </p:spPr>
        <p:txBody>
          <a:bodyPr>
            <a:normAutofit fontScale="90000"/>
          </a:bodyPr>
          <a:lstStyle/>
          <a:p>
            <a:r>
              <a:rPr lang="de-DE" dirty="0"/>
              <a:t>Verhältnis von Stichentscheid und Gutachten</a:t>
            </a:r>
          </a:p>
        </p:txBody>
      </p:sp>
      <p:sp>
        <p:nvSpPr>
          <p:cNvPr id="6" name="Inhaltsplatzhalter 5">
            <a:extLst>
              <a:ext uri="{FF2B5EF4-FFF2-40B4-BE49-F238E27FC236}">
                <a16:creationId xmlns:a16="http://schemas.microsoft.com/office/drawing/2014/main" id="{3E2F2258-2098-D1F9-BC23-075C46995F31}"/>
              </a:ext>
            </a:extLst>
          </p:cNvPr>
          <p:cNvSpPr>
            <a:spLocks noGrp="1"/>
          </p:cNvSpPr>
          <p:nvPr>
            <p:ph sz="quarter" idx="4"/>
          </p:nvPr>
        </p:nvSpPr>
        <p:spPr>
          <a:xfrm>
            <a:off x="1978023" y="1340768"/>
            <a:ext cx="9144001" cy="4907632"/>
          </a:xfrm>
        </p:spPr>
        <p:txBody>
          <a:bodyPr/>
          <a:lstStyle/>
          <a:p>
            <a:pPr marL="0" indent="0">
              <a:buNone/>
            </a:pPr>
            <a:r>
              <a:rPr lang="de-DE" dirty="0"/>
              <a:t>OLG Düsseldorf, Urt. v. 28.06.2019, Az.: 4 U 111/17, VersR 2019, 1550:</a:t>
            </a:r>
          </a:p>
          <a:p>
            <a:pPr marL="457200" indent="-457200">
              <a:buAutoNum type="arabicPeriod"/>
            </a:pPr>
            <a:r>
              <a:rPr lang="de-DE" dirty="0"/>
              <a:t>Ein Rechtschutzversicherer ist im Fall einer Ablehnung nach § 17 Abs. 1 Satz 1 ARB 75 zu einer unverzüglichen mit Belehrung gem. § 128 VVG bzw. § 158n VVG a.F. versehenen schriftlichen Mitteilung verpflichtet, anderenfalls gilt das Rechtsschutzbedürfnis des Versicherungsnehmer gem. § 128 VVG bzw. § 158n Satz 3 VVG a.F. als anerkannt.</a:t>
            </a:r>
          </a:p>
          <a:p>
            <a:pPr marL="457200" indent="-457200">
              <a:buAutoNum type="arabicPeriod"/>
            </a:pPr>
            <a:r>
              <a:rPr lang="de-DE" dirty="0"/>
              <a:t>Eine solche Ablehnung muss innerhalb des Zeitraums vom Versicherer ausgesprochen werden, den er bei sachgerechter, nicht schuldhaft verzögerter Prüfung für seine Entschließung benötigt. Für diese Prüfung wird im Allgemeinen ein Zeitraum von zwei bis drei Wochen angesetzt, der aber nicht als starre Frist zu verstehen ist. Geringfügige Überschreitungen dieses Zeitraums, die etwa angesichts langer Wochenenden wegen gesetzlicher Feiertage zu erklären sind, sind unschädlich und führen nicht zur Deckungsfiktion.</a:t>
            </a:r>
          </a:p>
        </p:txBody>
      </p:sp>
    </p:spTree>
    <p:extLst>
      <p:ext uri="{BB962C8B-B14F-4D97-AF65-F5344CB8AC3E}">
        <p14:creationId xmlns:p14="http://schemas.microsoft.com/office/powerpoint/2010/main" val="557286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EE507F-3F2A-004F-44CC-25EDC6ED764D}"/>
              </a:ext>
            </a:extLst>
          </p:cNvPr>
          <p:cNvSpPr>
            <a:spLocks noGrp="1"/>
          </p:cNvSpPr>
          <p:nvPr>
            <p:ph type="title"/>
          </p:nvPr>
        </p:nvSpPr>
        <p:spPr>
          <a:xfrm>
            <a:off x="1979612" y="381000"/>
            <a:ext cx="9144001" cy="743744"/>
          </a:xfrm>
        </p:spPr>
        <p:txBody>
          <a:bodyPr>
            <a:normAutofit fontScale="90000"/>
          </a:bodyPr>
          <a:lstStyle/>
          <a:p>
            <a:r>
              <a:rPr lang="de-DE" dirty="0"/>
              <a:t>Verhältnis von Stichentscheid und Gutachten</a:t>
            </a:r>
          </a:p>
        </p:txBody>
      </p:sp>
      <p:sp>
        <p:nvSpPr>
          <p:cNvPr id="6" name="Inhaltsplatzhalter 5">
            <a:extLst>
              <a:ext uri="{FF2B5EF4-FFF2-40B4-BE49-F238E27FC236}">
                <a16:creationId xmlns:a16="http://schemas.microsoft.com/office/drawing/2014/main" id="{C0D79E27-9F55-2913-1012-D543D3FDA22E}"/>
              </a:ext>
            </a:extLst>
          </p:cNvPr>
          <p:cNvSpPr>
            <a:spLocks noGrp="1"/>
          </p:cNvSpPr>
          <p:nvPr>
            <p:ph sz="quarter" idx="4"/>
          </p:nvPr>
        </p:nvSpPr>
        <p:spPr>
          <a:xfrm>
            <a:off x="1978023" y="1340768"/>
            <a:ext cx="9144001" cy="4907632"/>
          </a:xfrm>
        </p:spPr>
        <p:txBody>
          <a:bodyPr>
            <a:normAutofit fontScale="92500"/>
          </a:bodyPr>
          <a:lstStyle/>
          <a:p>
            <a:pPr marL="0" indent="0">
              <a:buNone/>
            </a:pPr>
            <a:r>
              <a:rPr lang="de-DE" dirty="0"/>
              <a:t>3. Der nach § 128 Satz 2 VVG vorgesehene Hinweis auf ein Gutachterverfahren gem. § 128 Satz 1 VVG ist ausreichend, wenn ausdrücklich und an markanter Stelle - etwa am Schluss der Ablehnung - auf die Möglichkeit nach § 17 Abs. 2 ARB 75 hingewiesen wurde. Eine weiter gehende Erläuterung des Gutachterverfahrens ist nicht zu verlangen.</a:t>
            </a:r>
          </a:p>
          <a:p>
            <a:pPr marL="0" indent="0">
              <a:buNone/>
            </a:pPr>
            <a:r>
              <a:rPr lang="de-DE" dirty="0"/>
              <a:t>4. Dass Ansprüche ausreichend individualisiert werden müssen, um eine Verjährungshemmung nach § 204 Abs. 1 Nr. 4 BGB zu bewirken, entsprach auch vor der Entscheidung des BGH vom 18. Juni 2015 (III ZR 198/14, BGHZ 206, 41) allgemeinen Rechtsgrundsätzen, die bereits ab 2007 von verschiedenen OLG auch für bei einer Gütestelle eingereichte Güteanträge verlangt wurden, so dass dies bei einem Stichentscheid hätte berücksichtigt werden müssen. Mangels Berücksichtigung liegt eine erhebliche Abweichung von der Sach- und Rechtslage vor, so dass der Stichentscheid keine Bindungswirkung zu Lasten der Rechtschutzversicherung entfaltet.</a:t>
            </a:r>
          </a:p>
          <a:p>
            <a:pPr marL="0" indent="0">
              <a:buNone/>
            </a:pPr>
            <a:r>
              <a:rPr lang="de-DE" dirty="0"/>
              <a:t>5. Gebührenschuldner der Kosten eines Stichentscheids nach § 17 Abs. 2 Satz 1 ARB 75 bleibt der Mandant des Rechtsanwalts.</a:t>
            </a:r>
          </a:p>
        </p:txBody>
      </p:sp>
    </p:spTree>
    <p:extLst>
      <p:ext uri="{BB962C8B-B14F-4D97-AF65-F5344CB8AC3E}">
        <p14:creationId xmlns:p14="http://schemas.microsoft.com/office/powerpoint/2010/main" val="1210838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D7DE93-832E-5025-1848-671572A4E7AE}"/>
              </a:ext>
            </a:extLst>
          </p:cNvPr>
          <p:cNvSpPr>
            <a:spLocks noGrp="1"/>
          </p:cNvSpPr>
          <p:nvPr>
            <p:ph type="title"/>
          </p:nvPr>
        </p:nvSpPr>
        <p:spPr>
          <a:xfrm>
            <a:off x="1979612" y="381000"/>
            <a:ext cx="9144001" cy="743744"/>
          </a:xfrm>
        </p:spPr>
        <p:txBody>
          <a:bodyPr/>
          <a:lstStyle/>
          <a:p>
            <a:r>
              <a:rPr lang="de-DE" dirty="0"/>
              <a:t>Stichentscheid</a:t>
            </a:r>
          </a:p>
        </p:txBody>
      </p:sp>
      <p:sp>
        <p:nvSpPr>
          <p:cNvPr id="6" name="Inhaltsplatzhalter 5">
            <a:extLst>
              <a:ext uri="{FF2B5EF4-FFF2-40B4-BE49-F238E27FC236}">
                <a16:creationId xmlns:a16="http://schemas.microsoft.com/office/drawing/2014/main" id="{BA563EF0-CA0C-A91D-F3FA-D2B4A61EE5A3}"/>
              </a:ext>
            </a:extLst>
          </p:cNvPr>
          <p:cNvSpPr>
            <a:spLocks noGrp="1"/>
          </p:cNvSpPr>
          <p:nvPr>
            <p:ph sz="quarter" idx="4"/>
          </p:nvPr>
        </p:nvSpPr>
        <p:spPr>
          <a:xfrm>
            <a:off x="1845940" y="1196752"/>
            <a:ext cx="9276084" cy="5051648"/>
          </a:xfrm>
        </p:spPr>
        <p:txBody>
          <a:bodyPr>
            <a:normAutofit lnSpcReduction="10000"/>
          </a:bodyPr>
          <a:lstStyle/>
          <a:p>
            <a:pPr marL="0" indent="0">
              <a:buNone/>
            </a:pPr>
            <a:r>
              <a:rPr lang="de-DE" dirty="0"/>
              <a:t>Begründungstiefe:</a:t>
            </a:r>
          </a:p>
          <a:p>
            <a:pPr marL="0" indent="0">
              <a:buNone/>
            </a:pPr>
            <a:r>
              <a:rPr lang="de-DE" dirty="0"/>
              <a:t>LG Heidelberg, Urt. v. 30.01.2024, Az.: 2 S 2/23</a:t>
            </a:r>
          </a:p>
          <a:p>
            <a:pPr marL="0" indent="0">
              <a:buNone/>
            </a:pPr>
            <a:r>
              <a:rPr lang="de-DE" dirty="0"/>
              <a:t>Welche Anforderungen an den Inhalt des Stichentscheids im Einzelfall gelten, richtet sich maßgeblich nach der Begründung, auf die der Versicherer die Ablehnung seiner Eintrittspflicht stützt. Sind dessen Ablehnungsgründe auf bestimmte Punkte beschränkt, so genügt es, wenn auch der Stichentscheid eine Stellungnahme nur bezüglich dieser Punkte enthält (OLG Düsseldorf, Urteil vom 13.09.2005 – I-4 U 164/04). Dies bedeutet umgekehrt für den Versicherer, dass er in seiner Ablehnungsentscheidung alle Gründe anführen muss, warum er keinen Rechtsschutz gewähren will. Räumt der vom Versicherungsnehmer beauftragte Rechtsanwalt die vom Versicherer ins Feld geführten Ablehnungsgründe aus, dann ist dieser Stichentscheid bindend und der Versicherer muss Rechtsschutz gewähren. Er kann dann keine weiteren Ablehnungsgründe mehr nachschieben (OLG Karlsruhe, Urteil vom 07.11.2023 – 12 U 81/23; OLG Frankfurt, Urteil vom 20.03.2019 – 7 U 8/18; OLG Naumburg, Urteil vom 07.07.2016 – 41 U 7/16; OLG Düsseldorf, Urteil vom 14.07.2017 – I-4 U 40/16).</a:t>
            </a:r>
          </a:p>
        </p:txBody>
      </p:sp>
    </p:spTree>
    <p:extLst>
      <p:ext uri="{BB962C8B-B14F-4D97-AF65-F5344CB8AC3E}">
        <p14:creationId xmlns:p14="http://schemas.microsoft.com/office/powerpoint/2010/main" val="1354621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C09147-13E2-D18C-98C9-C261794B5876}"/>
              </a:ext>
            </a:extLst>
          </p:cNvPr>
          <p:cNvSpPr>
            <a:spLocks noGrp="1"/>
          </p:cNvSpPr>
          <p:nvPr>
            <p:ph type="title"/>
          </p:nvPr>
        </p:nvSpPr>
        <p:spPr>
          <a:xfrm>
            <a:off x="1979612" y="381000"/>
            <a:ext cx="9144001" cy="838200"/>
          </a:xfrm>
        </p:spPr>
        <p:txBody>
          <a:bodyPr/>
          <a:lstStyle/>
          <a:p>
            <a:r>
              <a:rPr lang="de-DE" dirty="0"/>
              <a:t>Stichentscheid</a:t>
            </a:r>
          </a:p>
        </p:txBody>
      </p:sp>
      <p:sp>
        <p:nvSpPr>
          <p:cNvPr id="6" name="Inhaltsplatzhalter 5">
            <a:extLst>
              <a:ext uri="{FF2B5EF4-FFF2-40B4-BE49-F238E27FC236}">
                <a16:creationId xmlns:a16="http://schemas.microsoft.com/office/drawing/2014/main" id="{E75B5D17-50D0-44B8-D85D-F8BCF837128C}"/>
              </a:ext>
            </a:extLst>
          </p:cNvPr>
          <p:cNvSpPr>
            <a:spLocks noGrp="1"/>
          </p:cNvSpPr>
          <p:nvPr>
            <p:ph sz="quarter" idx="4"/>
          </p:nvPr>
        </p:nvSpPr>
        <p:spPr>
          <a:xfrm>
            <a:off x="1978023" y="1412776"/>
            <a:ext cx="9144001" cy="4835624"/>
          </a:xfrm>
        </p:spPr>
        <p:txBody>
          <a:bodyPr/>
          <a:lstStyle/>
          <a:p>
            <a:pPr marL="0" indent="0">
              <a:buNone/>
            </a:pPr>
            <a:r>
              <a:rPr lang="de-DE" dirty="0" err="1"/>
              <a:t>Gröbliche</a:t>
            </a:r>
            <a:r>
              <a:rPr lang="de-DE" dirty="0"/>
              <a:t> und erhebliche Verkennung der Sach- und Rechtslage</a:t>
            </a:r>
          </a:p>
          <a:p>
            <a:pPr marL="0" indent="0">
              <a:buNone/>
            </a:pPr>
            <a:r>
              <a:rPr lang="de-DE" dirty="0"/>
              <a:t>OLG Hamm, </a:t>
            </a:r>
            <a:r>
              <a:rPr lang="de-DE" dirty="0" err="1"/>
              <a:t>r+s</a:t>
            </a:r>
            <a:r>
              <a:rPr lang="de-DE" dirty="0"/>
              <a:t> 2012, 117</a:t>
            </a:r>
          </a:p>
          <a:p>
            <a:pPr marL="0" indent="0">
              <a:buNone/>
            </a:pPr>
            <a:r>
              <a:rPr lang="de-DE" dirty="0"/>
              <a:t>Eine erhebliche Abweichung des Stichentscheids von der Sach- und Rechtslage liegt immer dann vor, wenn die gutachterliche Stellungnahme die Sach- und Rechtslage gröblich oder erheblich verkennt (so OLG Düsseldorf, Urteil vom 13.09.2005, 4 U 164/04, und die Entscheidung des erkennenden Senates vom 03.11.2004, 20 U 93/04). "Offenbar" ist eine solche Abweichung aber erst dann, wenn sie sich dem Sachkundigen, wenn auch erst nach gründlicher Prüfung, mit aller Deutlichkeit aufdrängt (OLG Düsseldorf, a.a.O.). Vertritt ein Rechtsanwalt hingegen von mehreren Rechtsansichten diejenige, die zwar nicht der herrschenden Ansicht entspricht, aber doch nicht ganz abwegig erscheint, dann weicht seine Meinung noch nicht "offenbar" von der wirklichen Sach- und Rechtslage ab (siehe dazu BGH, Urteil vom 20.04.1994, IV </a:t>
            </a:r>
            <a:r>
              <a:rPr lang="de-DE"/>
              <a:t>ZR 209/92).</a:t>
            </a:r>
            <a:endParaRPr lang="de-DE" dirty="0"/>
          </a:p>
        </p:txBody>
      </p:sp>
    </p:spTree>
    <p:extLst>
      <p:ext uri="{BB962C8B-B14F-4D97-AF65-F5344CB8AC3E}">
        <p14:creationId xmlns:p14="http://schemas.microsoft.com/office/powerpoint/2010/main" val="230017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D12BD-8761-EA39-BAA5-01407AB4FF7E}"/>
              </a:ext>
            </a:extLst>
          </p:cNvPr>
          <p:cNvSpPr>
            <a:spLocks noGrp="1"/>
          </p:cNvSpPr>
          <p:nvPr>
            <p:ph type="title"/>
          </p:nvPr>
        </p:nvSpPr>
        <p:spPr>
          <a:xfrm>
            <a:off x="1979612" y="381000"/>
            <a:ext cx="9144001" cy="743744"/>
          </a:xfrm>
        </p:spPr>
        <p:txBody>
          <a:bodyPr/>
          <a:lstStyle/>
          <a:p>
            <a:r>
              <a:rPr lang="de-DE" dirty="0" err="1"/>
              <a:t>Anwaltsregreß</a:t>
            </a:r>
            <a:endParaRPr lang="de-DE" dirty="0"/>
          </a:p>
        </p:txBody>
      </p:sp>
      <p:sp>
        <p:nvSpPr>
          <p:cNvPr id="6" name="Inhaltsplatzhalter 5">
            <a:extLst>
              <a:ext uri="{FF2B5EF4-FFF2-40B4-BE49-F238E27FC236}">
                <a16:creationId xmlns:a16="http://schemas.microsoft.com/office/drawing/2014/main" id="{55EF48D7-10F7-783E-F116-8AB953137AF8}"/>
              </a:ext>
            </a:extLst>
          </p:cNvPr>
          <p:cNvSpPr>
            <a:spLocks noGrp="1"/>
          </p:cNvSpPr>
          <p:nvPr>
            <p:ph sz="quarter" idx="4"/>
          </p:nvPr>
        </p:nvSpPr>
        <p:spPr>
          <a:xfrm>
            <a:off x="2061964" y="1340768"/>
            <a:ext cx="9060060" cy="4907632"/>
          </a:xfrm>
        </p:spPr>
        <p:txBody>
          <a:bodyPr>
            <a:normAutofit fontScale="85000" lnSpcReduction="20000"/>
          </a:bodyPr>
          <a:lstStyle/>
          <a:p>
            <a:pPr marL="0" indent="0">
              <a:buNone/>
            </a:pPr>
            <a:r>
              <a:rPr lang="de-DE" dirty="0"/>
              <a:t>Verhältnis von Deckungszusage zu späterem </a:t>
            </a:r>
            <a:r>
              <a:rPr lang="de-DE" dirty="0" err="1"/>
              <a:t>Anwaltsregreß</a:t>
            </a:r>
            <a:r>
              <a:rPr lang="de-DE" dirty="0"/>
              <a:t> bei fehlenden Erfolgsaussichten</a:t>
            </a:r>
          </a:p>
          <a:p>
            <a:pPr marL="0" indent="0">
              <a:buNone/>
            </a:pPr>
            <a:r>
              <a:rPr lang="de-DE" dirty="0"/>
              <a:t>OLG Köln, Urteil v. 25.05.2023, Az.: 12 U 38/22:</a:t>
            </a:r>
          </a:p>
          <a:p>
            <a:pPr marL="457200" indent="-457200">
              <a:buAutoNum type="arabicPeriod"/>
            </a:pPr>
            <a:r>
              <a:rPr lang="de-DE" dirty="0"/>
              <a:t>Eine Deckungszusage begründet keine Einwendungen des Rechtsanwalts gegenüber dem Rechtsschutzversicherer bei auf diesen übergegangenen Regressansprüchen des Versicherungsnehmers. Den Rechtsschutzversicherer trifft im Verhältnis zum Rechtsanwalt keine Obliegenheit zur Prüfung der Erfolgsaussicht einer Klage oder eines Rechtsmittels (OLG Köln, 3. März 2020, 9 U 77/19).</a:t>
            </a:r>
          </a:p>
          <a:p>
            <a:pPr marL="457200" indent="-457200">
              <a:buAutoNum type="arabicPeriod"/>
            </a:pPr>
            <a:r>
              <a:rPr lang="de-DE" dirty="0"/>
              <a:t>Die Deckungszusage gibt dem Anwalt nicht das Recht, bei der Prüfung, ob das Auslösen von Verfahrenskosten zur Erreichung des vom Mandanten angestrebten Rechtsschutzziels geeignet und angemessen ist, beim Versicherungsnehmer einen geringeren Sorgfaltsmaßstab anzulegen als bei einem Mandanten ohne Rechtsschutz.</a:t>
            </a:r>
          </a:p>
          <a:p>
            <a:pPr marL="457200" indent="-457200">
              <a:buAutoNum type="arabicPeriod"/>
            </a:pPr>
            <a:r>
              <a:rPr lang="de-DE" dirty="0"/>
              <a:t>Auch unter dem Gesichtspunkt von Treu und Glauben ist der Rechtsschutzversicherer nicht gehalten, die Prüfung des bedingungsgemäßen Versicherungsfalls zur Vermeidung einer Haftung des Rechtsanwalts einzusetzen. Es obliegt allein dem Rechtsanwalt, seine Tätigkeit so auszurichten, dass der Mandant nicht geschädigt wird. Der gesetzliche Forderungsübergang nach § 86 VVG ändert daran nichts (BGH, 16. September 2021, IX ZR 165/19).</a:t>
            </a:r>
          </a:p>
        </p:txBody>
      </p:sp>
    </p:spTree>
    <p:extLst>
      <p:ext uri="{BB962C8B-B14F-4D97-AF65-F5344CB8AC3E}">
        <p14:creationId xmlns:p14="http://schemas.microsoft.com/office/powerpoint/2010/main" val="4286941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de-DE" dirty="0"/>
              <a:t>Agenda</a:t>
            </a:r>
          </a:p>
        </p:txBody>
      </p:sp>
      <p:sp>
        <p:nvSpPr>
          <p:cNvPr id="14" name="Inhaltsplatzhalter 13"/>
          <p:cNvSpPr>
            <a:spLocks noGrp="1"/>
          </p:cNvSpPr>
          <p:nvPr>
            <p:ph idx="1"/>
          </p:nvPr>
        </p:nvSpPr>
        <p:spPr/>
        <p:txBody>
          <a:bodyPr rtlCol="0">
            <a:normAutofit fontScale="70000" lnSpcReduction="20000"/>
          </a:bodyPr>
          <a:lstStyle/>
          <a:p>
            <a:pPr marL="457200" indent="-457200" rtl="0">
              <a:buAutoNum type="arabicPeriod"/>
            </a:pPr>
            <a:r>
              <a:rPr lang="de-DE" dirty="0"/>
              <a:t>Der praktische Fall – Sachverhalt</a:t>
            </a:r>
          </a:p>
          <a:p>
            <a:pPr marL="457200" indent="-457200" rtl="0">
              <a:buAutoNum type="arabicPeriod"/>
            </a:pPr>
            <a:r>
              <a:rPr lang="de-DE" dirty="0"/>
              <a:t>Worum geht es ?</a:t>
            </a:r>
          </a:p>
          <a:p>
            <a:pPr marL="457200" indent="-457200" rtl="0">
              <a:buAutoNum type="arabicPeriod"/>
            </a:pPr>
            <a:r>
              <a:rPr lang="de-DE" dirty="0"/>
              <a:t>Rechtsschutzbedingungen – ARB</a:t>
            </a:r>
          </a:p>
          <a:p>
            <a:pPr marL="457200" indent="-457200" rtl="0">
              <a:buAutoNum type="arabicPeriod"/>
            </a:pPr>
            <a:r>
              <a:rPr lang="de-DE" dirty="0"/>
              <a:t>Erfolgsaussichten</a:t>
            </a:r>
          </a:p>
          <a:p>
            <a:pPr marL="457200" indent="-457200" rtl="0">
              <a:buAutoNum type="arabicPeriod"/>
            </a:pPr>
            <a:r>
              <a:rPr lang="de-DE" dirty="0"/>
              <a:t>Möglichkeiten der Konfliktlösung – Übersicht</a:t>
            </a:r>
          </a:p>
          <a:p>
            <a:pPr marL="457200" indent="-457200" rtl="0">
              <a:buAutoNum type="arabicPeriod"/>
            </a:pPr>
            <a:r>
              <a:rPr lang="de-DE" dirty="0"/>
              <a:t>Weisungsrecht des Versicherers</a:t>
            </a:r>
          </a:p>
          <a:p>
            <a:pPr marL="457200" indent="-457200" rtl="0">
              <a:buAutoNum type="arabicPeriod"/>
            </a:pPr>
            <a:r>
              <a:rPr lang="de-DE" dirty="0"/>
              <a:t>Eingeschränkte Deckungszusage</a:t>
            </a:r>
          </a:p>
          <a:p>
            <a:pPr marL="457200" indent="-457200" rtl="0">
              <a:buAutoNum type="arabicPeriod"/>
            </a:pPr>
            <a:r>
              <a:rPr lang="de-DE" dirty="0"/>
              <a:t>Vorsicht bei der Deckungsklage</a:t>
            </a:r>
          </a:p>
          <a:p>
            <a:pPr marL="457200" indent="-457200" rtl="0">
              <a:buAutoNum type="arabicPeriod"/>
            </a:pPr>
            <a:r>
              <a:rPr lang="de-DE" dirty="0"/>
              <a:t>Verhältnis von Stichentscheid und Gutachten</a:t>
            </a:r>
          </a:p>
          <a:p>
            <a:pPr marL="457200" indent="-457200" rtl="0">
              <a:buAutoNum type="arabicPeriod"/>
            </a:pPr>
            <a:r>
              <a:rPr lang="de-DE" dirty="0"/>
              <a:t>Stichentscheid</a:t>
            </a:r>
          </a:p>
          <a:p>
            <a:pPr marL="457200" indent="-457200" rtl="0">
              <a:buAutoNum type="arabicPeriod"/>
            </a:pPr>
            <a:r>
              <a:rPr lang="de-DE" dirty="0"/>
              <a:t>Anwaltsregress</a:t>
            </a:r>
          </a:p>
          <a:p>
            <a:pPr marL="457200" indent="-457200" rtl="0">
              <a:buAutoNum type="arabicPeriod"/>
            </a:pPr>
            <a:endParaRPr lang="de-DE" dirty="0"/>
          </a:p>
          <a:p>
            <a:pPr marL="457200" indent="-457200" rtl="0">
              <a:buAutoNum type="arabicPeriod"/>
            </a:pPr>
            <a:endParaRPr lang="de-DE" dirty="0"/>
          </a:p>
          <a:p>
            <a:pPr marL="457200" indent="-457200" rtl="0">
              <a:buAutoNum type="arabicPeriod"/>
            </a:pPr>
            <a:endParaRPr lang="de-DE" dirty="0"/>
          </a:p>
          <a:p>
            <a:pPr marL="457200" indent="-457200" rtl="0">
              <a:buAutoNum type="arabicPeriod"/>
            </a:pPr>
            <a:endParaRPr lang="de-DE" dirty="0"/>
          </a:p>
          <a:p>
            <a:pPr marL="457200" indent="-457200" rtl="0">
              <a:buAutoNum type="arabicPeriod"/>
            </a:pPr>
            <a:endParaRPr lang="de-DE" dirty="0"/>
          </a:p>
          <a:p>
            <a:pPr marL="457200" indent="-457200" rtl="0">
              <a:buAutoNum type="arabicPeriod"/>
            </a:pPr>
            <a:endParaRPr lang="de-DE" dirty="0"/>
          </a:p>
          <a:p>
            <a:pPr marL="0" indent="0" rtl="0">
              <a:buNone/>
            </a:pPr>
            <a:endParaRPr lang="de-DE" dirty="0"/>
          </a:p>
          <a:p>
            <a:pPr marL="0" indent="0" rtl="0">
              <a:buNone/>
            </a:pPr>
            <a:endParaRPr lang="de-DE" dirty="0"/>
          </a:p>
        </p:txBody>
      </p:sp>
    </p:spTree>
    <p:extLst>
      <p:ext uri="{BB962C8B-B14F-4D97-AF65-F5344CB8AC3E}">
        <p14:creationId xmlns:p14="http://schemas.microsoft.com/office/powerpoint/2010/main" val="3143704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5C8F2-6BC9-3126-8C90-527D5E8C0976}"/>
              </a:ext>
            </a:extLst>
          </p:cNvPr>
          <p:cNvSpPr>
            <a:spLocks noGrp="1"/>
          </p:cNvSpPr>
          <p:nvPr>
            <p:ph type="title"/>
          </p:nvPr>
        </p:nvSpPr>
        <p:spPr>
          <a:xfrm>
            <a:off x="1979612" y="381000"/>
            <a:ext cx="9144001" cy="743744"/>
          </a:xfrm>
        </p:spPr>
        <p:txBody>
          <a:bodyPr/>
          <a:lstStyle/>
          <a:p>
            <a:r>
              <a:rPr lang="de-DE" dirty="0" err="1"/>
              <a:t>Anwaltsregreß</a:t>
            </a:r>
            <a:endParaRPr lang="de-DE" dirty="0"/>
          </a:p>
        </p:txBody>
      </p:sp>
      <p:sp>
        <p:nvSpPr>
          <p:cNvPr id="6" name="Inhaltsplatzhalter 5">
            <a:extLst>
              <a:ext uri="{FF2B5EF4-FFF2-40B4-BE49-F238E27FC236}">
                <a16:creationId xmlns:a16="http://schemas.microsoft.com/office/drawing/2014/main" id="{015BF824-3DC5-76D9-718B-241905CC6B09}"/>
              </a:ext>
            </a:extLst>
          </p:cNvPr>
          <p:cNvSpPr>
            <a:spLocks noGrp="1"/>
          </p:cNvSpPr>
          <p:nvPr>
            <p:ph sz="quarter" idx="4"/>
          </p:nvPr>
        </p:nvSpPr>
        <p:spPr>
          <a:xfrm>
            <a:off x="2061964" y="1412776"/>
            <a:ext cx="9060060" cy="4835624"/>
          </a:xfrm>
        </p:spPr>
        <p:txBody>
          <a:bodyPr>
            <a:normAutofit fontScale="92500" lnSpcReduction="20000"/>
          </a:bodyPr>
          <a:lstStyle/>
          <a:p>
            <a:pPr marL="0" indent="0">
              <a:buNone/>
            </a:pPr>
            <a:r>
              <a:rPr lang="de-DE" dirty="0"/>
              <a:t>Verhältnis von Deckungszusage zu späterem </a:t>
            </a:r>
            <a:r>
              <a:rPr lang="de-DE" dirty="0" err="1"/>
              <a:t>Anwaltsregreß</a:t>
            </a:r>
            <a:r>
              <a:rPr lang="de-DE" dirty="0"/>
              <a:t> bei fehlenden Erfolgsaussichten</a:t>
            </a:r>
          </a:p>
          <a:p>
            <a:pPr marL="0" indent="0">
              <a:buNone/>
            </a:pPr>
            <a:r>
              <a:rPr lang="de-DE" dirty="0"/>
              <a:t>BGH, Urt. v. 16.09.2021, Az.: IX ZR 165/19, NJW 2021, 3324:</a:t>
            </a:r>
          </a:p>
          <a:p>
            <a:pPr marL="457200" indent="-457200">
              <a:buAutoNum type="arabicPeriod"/>
            </a:pPr>
            <a:r>
              <a:rPr lang="de-DE" dirty="0"/>
              <a:t>Die Pflicht des Rechtsanwalts zur Beratung des Mandanten über die Erfolgsaussichten einer in Aussicht genommenen Rechtsverfolgung besteht unabhängig davon, ob der Mandant rechtsschutzversichert ist oder nicht.</a:t>
            </a:r>
          </a:p>
          <a:p>
            <a:pPr marL="457200" indent="-457200">
              <a:buAutoNum type="arabicPeriod"/>
            </a:pPr>
            <a:r>
              <a:rPr lang="de-DE" dirty="0"/>
              <a:t>Die Pflicht des Rechtsanwalts, den Mandanten über die Erfolgsaussichten einer in Aussicht genommenen Rechtsverfolgung aufzuklären, endet nicht mit deren Einleitung; verändert sich die rechtliche oder tatsächliche Ausgangslage im Laufe des Verfahrens, muss der Rechtsanwalt seinen Mandanten über eine damit verbundene Verschlechterung der Erfolgsaussichten aufklären.</a:t>
            </a:r>
          </a:p>
          <a:p>
            <a:pPr marL="457200" indent="-457200">
              <a:buAutoNum type="arabicPeriod"/>
            </a:pPr>
            <a:r>
              <a:rPr lang="de-DE"/>
              <a:t>Ein bestehender Deckungsanspruch des Mandanten gegen seinen Rechtsschutzversicherer oder eine bereits vorliegende Deckungszusage können den Anscheinsbeweis für ein beratungsgerechtes Verhalten des Mandanten ausschließen; dies gilt nicht, wenn die Rechtsverfolgung objektiv aussichtslos war.</a:t>
            </a:r>
            <a:endParaRPr lang="de-DE" dirty="0"/>
          </a:p>
        </p:txBody>
      </p:sp>
    </p:spTree>
    <p:extLst>
      <p:ext uri="{BB962C8B-B14F-4D97-AF65-F5344CB8AC3E}">
        <p14:creationId xmlns:p14="http://schemas.microsoft.com/office/powerpoint/2010/main" val="19836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1F745A-3D9A-AAAD-8B21-A122539F444A}"/>
              </a:ext>
            </a:extLst>
          </p:cNvPr>
          <p:cNvSpPr>
            <a:spLocks noGrp="1"/>
          </p:cNvSpPr>
          <p:nvPr>
            <p:ph type="title"/>
          </p:nvPr>
        </p:nvSpPr>
        <p:spPr>
          <a:xfrm>
            <a:off x="1979612" y="381000"/>
            <a:ext cx="9144001" cy="2903984"/>
          </a:xfrm>
        </p:spPr>
        <p:txBody>
          <a:bodyPr/>
          <a:lstStyle/>
          <a:p>
            <a:pPr algn="ctr"/>
            <a:r>
              <a:rPr lang="de-DE" dirty="0"/>
              <a:t>Vielen Dank</a:t>
            </a:r>
          </a:p>
        </p:txBody>
      </p:sp>
    </p:spTree>
    <p:extLst>
      <p:ext uri="{BB962C8B-B14F-4D97-AF65-F5344CB8AC3E}">
        <p14:creationId xmlns:p14="http://schemas.microsoft.com/office/powerpoint/2010/main" val="2339443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79612" y="381000"/>
            <a:ext cx="9144001" cy="671736"/>
          </a:xfrm>
        </p:spPr>
        <p:txBody>
          <a:bodyPr rtlCol="0"/>
          <a:lstStyle/>
          <a:p>
            <a:pPr rtl="0"/>
            <a:r>
              <a:rPr lang="de-DE" dirty="0"/>
              <a:t>Der praktische Fall - Sachverhalt</a:t>
            </a:r>
          </a:p>
        </p:txBody>
      </p:sp>
      <p:sp>
        <p:nvSpPr>
          <p:cNvPr id="6" name="Inhaltsplatzhalter 5"/>
          <p:cNvSpPr>
            <a:spLocks noGrp="1"/>
          </p:cNvSpPr>
          <p:nvPr>
            <p:ph sz="quarter" idx="4"/>
          </p:nvPr>
        </p:nvSpPr>
        <p:spPr>
          <a:xfrm>
            <a:off x="1978023" y="1340768"/>
            <a:ext cx="9144001" cy="4907632"/>
          </a:xfrm>
        </p:spPr>
        <p:txBody>
          <a:bodyPr rtlCol="0">
            <a:normAutofit fontScale="92500" lnSpcReduction="10000"/>
          </a:bodyPr>
          <a:lstStyle/>
          <a:p>
            <a:pPr marL="0" indent="0" rtl="0">
              <a:buNone/>
            </a:pPr>
            <a:r>
              <a:rPr lang="de-DE" dirty="0"/>
              <a:t>Ein Anwalt hat ein rechtschutzversichertes arzthaftungsrechtliches Mandat, Deckungszusage besteht dem Grund nach. Es geht um einen möglicherweise durch ärztliches Fehlverhalten verursachten Schlageanfall mit der Folge Halbseitenlähmung, Stand- und Gangunfähigkeit, Blasen- und Mastdarmstörung. Kurz vor Ablauf der Verjährungsfrist legt der Anwalt dem Versicherer einen Klageentwurf vor. Die Schmerzensgeldvorstellung liegt bei EUR 450.000,00,-, durch eine Referenzentscheidung begründet. Die Versicherung gewährt Deckungszusagen nur in Höhe eines Schmerzensgeldes von EUR 250.000,- und verweist auf einige Entscheidungen. Als der Anwalt dem widerspricht, wird vom Versicherer angeboten, ein Schlichtungsverfahren durchzuführen. Im Anschreiben steht, dass die Stellungnahme des schlichtenden Rechtsanwaltes bindend sei, es sei denn, sie würde von der tatsächlichen Sach- und Rechtslage erheblich abweichen. Kostenübernahme für den Schlichter wird erklärt.</a:t>
            </a:r>
          </a:p>
          <a:p>
            <a:pPr marL="0" indent="0" rtl="0">
              <a:buNone/>
            </a:pPr>
            <a:r>
              <a:rPr lang="de-DE" dirty="0"/>
              <a:t>Nach Erhalt des Schlichterspruchs (EUR 400.000,- durchsetzbar) wird der Spruch und die Kostenübernahme zurückgewiesen. Die vom Schlichter angeführten Referenzentscheidungen gingen am zu beurteilenden Sachverhalt vorbei.</a:t>
            </a:r>
          </a:p>
        </p:txBody>
      </p:sp>
    </p:spTree>
    <p:extLst>
      <p:ext uri="{BB962C8B-B14F-4D97-AF65-F5344CB8AC3E}">
        <p14:creationId xmlns:p14="http://schemas.microsoft.com/office/powerpoint/2010/main" val="78171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BB2390-BC29-9F1E-3644-8B3058AEE56A}"/>
              </a:ext>
            </a:extLst>
          </p:cNvPr>
          <p:cNvSpPr>
            <a:spLocks noGrp="1"/>
          </p:cNvSpPr>
          <p:nvPr>
            <p:ph type="title"/>
          </p:nvPr>
        </p:nvSpPr>
        <p:spPr>
          <a:xfrm>
            <a:off x="1979612" y="381000"/>
            <a:ext cx="9144001" cy="838200"/>
          </a:xfrm>
        </p:spPr>
        <p:txBody>
          <a:bodyPr/>
          <a:lstStyle/>
          <a:p>
            <a:r>
              <a:rPr lang="de-DE" dirty="0"/>
              <a:t>Worum geht es?</a:t>
            </a:r>
          </a:p>
        </p:txBody>
      </p:sp>
      <p:sp>
        <p:nvSpPr>
          <p:cNvPr id="6" name="Inhaltsplatzhalter 5">
            <a:extLst>
              <a:ext uri="{FF2B5EF4-FFF2-40B4-BE49-F238E27FC236}">
                <a16:creationId xmlns:a16="http://schemas.microsoft.com/office/drawing/2014/main" id="{E494D139-A2AF-12B4-BF67-7F3B321348F0}"/>
              </a:ext>
            </a:extLst>
          </p:cNvPr>
          <p:cNvSpPr>
            <a:spLocks noGrp="1"/>
          </p:cNvSpPr>
          <p:nvPr>
            <p:ph sz="quarter" idx="4"/>
          </p:nvPr>
        </p:nvSpPr>
        <p:spPr>
          <a:xfrm>
            <a:off x="1978023" y="1484784"/>
            <a:ext cx="9144001" cy="4763616"/>
          </a:xfrm>
        </p:spPr>
        <p:txBody>
          <a:bodyPr/>
          <a:lstStyle/>
          <a:p>
            <a:r>
              <a:rPr lang="de-DE" dirty="0"/>
              <a:t>Thema ist die Auseinandersetzung mit der Rechtsschutzversicherung aus Anlass unterschiedlicher Auffassungen von den Erfolgsaussichten einer Klage. Das kann der Fall sein, weil ein ungünstiges MDK-Gutachten im Vorfeld beispielsweise bei der Kausalität eigentlich nur eingeschränkt Hoffnung gibt, im Prozess zum Erfolg zu kommen, das kann auch damit zu tun haben, dass aus der Sicht der RSV Schadenspositionen zu hoch bewertet werden.</a:t>
            </a:r>
          </a:p>
          <a:p>
            <a:r>
              <a:rPr lang="de-DE" dirty="0"/>
              <a:t>Es geht nicht um die Vergütung des Anwalts im Schlichtungsverfahren und vor dem Ombudsmann. Hierzu Kremer, </a:t>
            </a:r>
            <a:r>
              <a:rPr lang="de-DE" dirty="0" err="1"/>
              <a:t>GuP</a:t>
            </a:r>
            <a:r>
              <a:rPr lang="de-DE" dirty="0"/>
              <a:t> 2017, 121 (124): Aufgrund des BGH-Urteils vom 17.01.2017 (VersR 2017, 618) wird man das Verfahren vor der Schlichtungsstelle als gesondert zu vergütende Angelegenheit zu begreifen haben. Dasselbe gilt für eine Vertretung vor dem Versicherungsombudsmann, wenn entsprechender Auftrag erteilt war (LG Köln, Urt. v. 30.11.2017, Az.: 24 O 223/17)</a:t>
            </a:r>
          </a:p>
        </p:txBody>
      </p:sp>
    </p:spTree>
    <p:extLst>
      <p:ext uri="{BB962C8B-B14F-4D97-AF65-F5344CB8AC3E}">
        <p14:creationId xmlns:p14="http://schemas.microsoft.com/office/powerpoint/2010/main" val="4256689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61C8A5-D4AA-5B20-9123-49E7330F3656}"/>
              </a:ext>
            </a:extLst>
          </p:cNvPr>
          <p:cNvSpPr>
            <a:spLocks noGrp="1"/>
          </p:cNvSpPr>
          <p:nvPr>
            <p:ph type="title"/>
          </p:nvPr>
        </p:nvSpPr>
        <p:spPr>
          <a:xfrm>
            <a:off x="1979612" y="381000"/>
            <a:ext cx="9144001" cy="838200"/>
          </a:xfrm>
        </p:spPr>
        <p:txBody>
          <a:bodyPr/>
          <a:lstStyle/>
          <a:p>
            <a:r>
              <a:rPr lang="de-DE" dirty="0"/>
              <a:t>Rechtsschutzbedingungen - ARB</a:t>
            </a:r>
          </a:p>
        </p:txBody>
      </p:sp>
      <p:sp>
        <p:nvSpPr>
          <p:cNvPr id="6" name="Inhaltsplatzhalter 5">
            <a:extLst>
              <a:ext uri="{FF2B5EF4-FFF2-40B4-BE49-F238E27FC236}">
                <a16:creationId xmlns:a16="http://schemas.microsoft.com/office/drawing/2014/main" id="{FEA7D62B-6C8D-F544-CB0B-632FFFD402C5}"/>
              </a:ext>
            </a:extLst>
          </p:cNvPr>
          <p:cNvSpPr>
            <a:spLocks noGrp="1"/>
          </p:cNvSpPr>
          <p:nvPr>
            <p:ph sz="quarter" idx="4"/>
          </p:nvPr>
        </p:nvSpPr>
        <p:spPr>
          <a:xfrm>
            <a:off x="1978023" y="1484784"/>
            <a:ext cx="9144001" cy="4763616"/>
          </a:xfrm>
        </p:spPr>
        <p:txBody>
          <a:bodyPr>
            <a:normAutofit fontScale="92500" lnSpcReduction="20000"/>
          </a:bodyPr>
          <a:lstStyle/>
          <a:p>
            <a:pPr marL="0" indent="0">
              <a:buNone/>
            </a:pPr>
            <a:r>
              <a:rPr lang="de-DE" dirty="0"/>
              <a:t>3.4.2 Was geschieht, wenn wir eine Leistungspflicht ablehnen und Sie damit nicht einverstanden sind? In diesem Fall können Sie den für Sie tätigen oder noch zu beauftragenden Rechtsanwalt veranlassen, eine begründete Stellungnahme abzugeben, und zwar zu folgenden Fragen:</a:t>
            </a:r>
          </a:p>
          <a:p>
            <a:pPr marL="0" indent="0">
              <a:buNone/>
            </a:pPr>
            <a:r>
              <a:rPr lang="de-DE" dirty="0"/>
              <a:t>• Besteht eine hinreichende Aussicht auf Erfolg bzw.</a:t>
            </a:r>
          </a:p>
          <a:p>
            <a:pPr marL="0" indent="0">
              <a:buNone/>
            </a:pPr>
            <a:r>
              <a:rPr lang="de-DE" dirty="0"/>
              <a:t>• steht die Durchsetzung Ihrer rechtlichen Interessen in einem angemessenen Verhältnis zum angestrebten Erfolg?</a:t>
            </a:r>
          </a:p>
          <a:p>
            <a:pPr marL="0" indent="0">
              <a:buNone/>
            </a:pPr>
            <a:r>
              <a:rPr lang="de-DE" dirty="0"/>
              <a:t>Die Kosten für diese Stellungnahme übernehmen wir. Die Entscheidung des Rechtsanwalts ist für Sie und uns bindend, es sei denn, dass diese Entscheidung offenbar von der tatsächlichen Sach- oder Rechtslage erheblich abweicht. Für die Stellungnahme können wir Ihnen eine Frist von mindestens einem Monat setzen. Damit der Rechtsanwalt die Stellungnahme abgeben kann, müssen Sie ihn vollständig und wahrheitsgemäß über die Sachlage unterrichten. Außerdem müssen Sie die Beweismittel angeben. Wenn Sie diesen Verpflichtungen nicht nachkommen, entfällt Ihr Versicherungsschutz. Wir sind verpflichtet, Sie auf diese mit dem Fristablauf verbundenen Rechtsfolgen (Verlust des Versicherungsschutzes)hinzuweisen. (DEVK-ARB 2014)</a:t>
            </a:r>
          </a:p>
        </p:txBody>
      </p:sp>
    </p:spTree>
    <p:extLst>
      <p:ext uri="{BB962C8B-B14F-4D97-AF65-F5344CB8AC3E}">
        <p14:creationId xmlns:p14="http://schemas.microsoft.com/office/powerpoint/2010/main" val="3362092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27320-BB39-5615-ADEE-36413DDCDA04}"/>
              </a:ext>
            </a:extLst>
          </p:cNvPr>
          <p:cNvSpPr>
            <a:spLocks noGrp="1"/>
          </p:cNvSpPr>
          <p:nvPr>
            <p:ph type="title"/>
          </p:nvPr>
        </p:nvSpPr>
        <p:spPr>
          <a:xfrm>
            <a:off x="1979612" y="381000"/>
            <a:ext cx="9144001" cy="838200"/>
          </a:xfrm>
        </p:spPr>
        <p:txBody>
          <a:bodyPr/>
          <a:lstStyle/>
          <a:p>
            <a:r>
              <a:rPr lang="de-DE" dirty="0"/>
              <a:t>Rechtsschutzbedingungen - ARB</a:t>
            </a:r>
          </a:p>
        </p:txBody>
      </p:sp>
      <p:sp>
        <p:nvSpPr>
          <p:cNvPr id="6" name="Inhaltsplatzhalter 5">
            <a:extLst>
              <a:ext uri="{FF2B5EF4-FFF2-40B4-BE49-F238E27FC236}">
                <a16:creationId xmlns:a16="http://schemas.microsoft.com/office/drawing/2014/main" id="{1DBC655D-8DB9-D947-ED38-4A8DAE20EE7A}"/>
              </a:ext>
            </a:extLst>
          </p:cNvPr>
          <p:cNvSpPr>
            <a:spLocks noGrp="1"/>
          </p:cNvSpPr>
          <p:nvPr>
            <p:ph sz="quarter" idx="4"/>
          </p:nvPr>
        </p:nvSpPr>
        <p:spPr>
          <a:xfrm>
            <a:off x="1978023" y="1412776"/>
            <a:ext cx="9144001" cy="4835624"/>
          </a:xfrm>
        </p:spPr>
        <p:txBody>
          <a:bodyPr>
            <a:normAutofit fontScale="92500" lnSpcReduction="20000"/>
          </a:bodyPr>
          <a:lstStyle/>
          <a:p>
            <a:pPr marL="0" indent="0">
              <a:buNone/>
            </a:pPr>
            <a:r>
              <a:rPr lang="de-DE" dirty="0"/>
              <a:t>§ 3a ARB 2010</a:t>
            </a:r>
          </a:p>
          <a:p>
            <a:pPr marL="457200" indent="-457200">
              <a:buAutoNum type="arabicParenBoth"/>
            </a:pPr>
            <a:r>
              <a:rPr lang="de-DE" dirty="0"/>
              <a:t>Der Versicherer kann den Rechtsschutz ablehnen, wenn seiner Auffassung nach</a:t>
            </a:r>
          </a:p>
          <a:p>
            <a:pPr marL="0" indent="0">
              <a:buNone/>
            </a:pPr>
            <a:r>
              <a:rPr lang="de-DE" dirty="0"/>
              <a:t>	a) in einem der Fälle des § 2 a bis g die Wahrnehmung der	rechtlichen Interessen keine hinreichende Aussicht auf Erfolg hat </a:t>
            </a:r>
          </a:p>
          <a:p>
            <a:pPr marL="0" indent="0">
              <a:buNone/>
            </a:pPr>
            <a:r>
              <a:rPr lang="de-DE" dirty="0"/>
              <a:t>	oder </a:t>
            </a:r>
          </a:p>
          <a:p>
            <a:pPr marL="0" indent="0">
              <a:buNone/>
            </a:pPr>
            <a:r>
              <a:rPr lang="de-DE" dirty="0"/>
              <a:t>	 b)die Wahrnehmung der rechtlichen Interessen mutwillig ist…</a:t>
            </a:r>
          </a:p>
          <a:p>
            <a:pPr marL="0" indent="0">
              <a:buNone/>
            </a:pPr>
            <a:r>
              <a:rPr lang="de-DE" dirty="0"/>
              <a:t>(2) Hat der Versicherer seine Leistungspflicht gemäß Absatz 1 verneint und stimmt der Versicherungsnehmer der Auffassung des Versicherers nicht zu, kann er den für ihn tätigen oder noch zu beauftragenden Rechtsanwalt auf Kosten des Versicherers veranlassen, diesem gegenüber eine begründete Stellungnahme abzugeben, ob die Wahrnehmung rechtlicher Interessen in einem angemessenen Verhältnis zum angestrebten Erfolg steht und hinreichende Aussicht auf Erfolg verspricht. Die Entscheidung ist für beide Teile bindend, es sei denn, es sei denn, dass sie offenbar von der wirklichen Sach- und Rechtslage abweicht. </a:t>
            </a:r>
          </a:p>
        </p:txBody>
      </p:sp>
    </p:spTree>
    <p:extLst>
      <p:ext uri="{BB962C8B-B14F-4D97-AF65-F5344CB8AC3E}">
        <p14:creationId xmlns:p14="http://schemas.microsoft.com/office/powerpoint/2010/main" val="862233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46A32D-38C9-85D5-A388-92C6F990ABED}"/>
              </a:ext>
            </a:extLst>
          </p:cNvPr>
          <p:cNvSpPr>
            <a:spLocks noGrp="1"/>
          </p:cNvSpPr>
          <p:nvPr>
            <p:ph type="title"/>
          </p:nvPr>
        </p:nvSpPr>
        <p:spPr>
          <a:xfrm>
            <a:off x="1979612" y="381000"/>
            <a:ext cx="9144001" cy="838200"/>
          </a:xfrm>
        </p:spPr>
        <p:txBody>
          <a:bodyPr/>
          <a:lstStyle/>
          <a:p>
            <a:r>
              <a:rPr lang="de-DE" dirty="0"/>
              <a:t>Erfolgsaussichten</a:t>
            </a:r>
          </a:p>
        </p:txBody>
      </p:sp>
      <p:sp>
        <p:nvSpPr>
          <p:cNvPr id="6" name="Inhaltsplatzhalter 5">
            <a:extLst>
              <a:ext uri="{FF2B5EF4-FFF2-40B4-BE49-F238E27FC236}">
                <a16:creationId xmlns:a16="http://schemas.microsoft.com/office/drawing/2014/main" id="{40BEA364-9AD8-F176-B093-62C21320003E}"/>
              </a:ext>
            </a:extLst>
          </p:cNvPr>
          <p:cNvSpPr>
            <a:spLocks noGrp="1"/>
          </p:cNvSpPr>
          <p:nvPr>
            <p:ph sz="quarter" idx="4"/>
          </p:nvPr>
        </p:nvSpPr>
        <p:spPr>
          <a:xfrm>
            <a:off x="1978023" y="1412776"/>
            <a:ext cx="9144001" cy="4835624"/>
          </a:xfrm>
        </p:spPr>
        <p:txBody>
          <a:bodyPr>
            <a:normAutofit/>
          </a:bodyPr>
          <a:lstStyle/>
          <a:p>
            <a:pPr marL="0" indent="0">
              <a:buNone/>
            </a:pPr>
            <a:endParaRPr lang="de-DE" dirty="0"/>
          </a:p>
          <a:p>
            <a:pPr marL="0" indent="0">
              <a:buNone/>
            </a:pPr>
            <a:r>
              <a:rPr lang="de-DE" dirty="0"/>
              <a:t>OLG Karlsruhe, Urt. v. 07.04.2022, Az.: 12 U 285/21, VersR 2022, 760</a:t>
            </a:r>
          </a:p>
          <a:p>
            <a:pPr marL="0" indent="0">
              <a:buNone/>
            </a:pPr>
            <a:r>
              <a:rPr lang="de-DE" dirty="0"/>
              <a:t>An die Voraussetzung der hinreichenden Erfolgsaussicht gemäß § 3a Abs. 1 ARB dürfen keine überspannten Anforderungen gestellt werden. Sie ist bereits erfüllt, wenn der von einem Kläger vertretene Rechtsstandpunkt aufgrund seiner Sachdarstellung und der vorhandenen Unterlagen zutreffend oder zumindest vertretbar erscheint und in tatsächlicher Hinsicht die Möglichkeit einer Beweisführung besteht (Anschluss BGH, Urteil vom 16. September 1987 - </a:t>
            </a:r>
            <a:r>
              <a:rPr lang="de-DE" dirty="0" err="1"/>
              <a:t>IVa</a:t>
            </a:r>
            <a:r>
              <a:rPr lang="de-DE" dirty="0"/>
              <a:t> ZR 76/86). Ausreichend ist eine gewisse Wahrscheinlichkeit des Erfolgs der Prozessführung. Im Zweifel ist zugunsten des Versicherungsnehmers zu entscheiden. Wenn die Entscheidung von der Beantwortung schwieriger Rechts- oder Tatfragen abhängig, hat die beabsichtigte Rechtsverfolgung in der Regel schon deshalb hinreichende Aussicht auf Erfolg (Anschluss BGH, Beschluss vom 27. November 2014 - III ZA 19/14).</a:t>
            </a:r>
          </a:p>
        </p:txBody>
      </p:sp>
    </p:spTree>
    <p:extLst>
      <p:ext uri="{BB962C8B-B14F-4D97-AF65-F5344CB8AC3E}">
        <p14:creationId xmlns:p14="http://schemas.microsoft.com/office/powerpoint/2010/main" val="1984710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24E7A3-17D8-EF4E-9DD9-FAA9573FD877}"/>
              </a:ext>
            </a:extLst>
          </p:cNvPr>
          <p:cNvSpPr>
            <a:spLocks noGrp="1"/>
          </p:cNvSpPr>
          <p:nvPr>
            <p:ph type="title"/>
          </p:nvPr>
        </p:nvSpPr>
        <p:spPr>
          <a:xfrm>
            <a:off x="1979612" y="381000"/>
            <a:ext cx="9144001" cy="671736"/>
          </a:xfrm>
        </p:spPr>
        <p:txBody>
          <a:bodyPr>
            <a:normAutofit fontScale="90000"/>
          </a:bodyPr>
          <a:lstStyle/>
          <a:p>
            <a:r>
              <a:rPr lang="de-DE" dirty="0"/>
              <a:t>Möglichkeiten einer Konfliktlösung - Übersicht</a:t>
            </a:r>
          </a:p>
        </p:txBody>
      </p:sp>
      <p:sp>
        <p:nvSpPr>
          <p:cNvPr id="6" name="Inhaltsplatzhalter 5">
            <a:extLst>
              <a:ext uri="{FF2B5EF4-FFF2-40B4-BE49-F238E27FC236}">
                <a16:creationId xmlns:a16="http://schemas.microsoft.com/office/drawing/2014/main" id="{D5697423-4AC0-FFDC-13EB-526611BA2288}"/>
              </a:ext>
            </a:extLst>
          </p:cNvPr>
          <p:cNvSpPr>
            <a:spLocks noGrp="1"/>
          </p:cNvSpPr>
          <p:nvPr>
            <p:ph sz="quarter" idx="4"/>
          </p:nvPr>
        </p:nvSpPr>
        <p:spPr>
          <a:xfrm>
            <a:off x="1978023" y="1268760"/>
            <a:ext cx="9144001" cy="4979640"/>
          </a:xfrm>
        </p:spPr>
        <p:txBody>
          <a:bodyPr/>
          <a:lstStyle/>
          <a:p>
            <a:r>
              <a:rPr lang="de-DE" dirty="0"/>
              <a:t>Weisungsrecht der Versicherung (§ 82 VVG)</a:t>
            </a:r>
          </a:p>
          <a:p>
            <a:r>
              <a:rPr lang="de-DE" dirty="0"/>
              <a:t> Steuerung durch Teil-Deckungszusage (dem Grunde nach) und Auflagen durch die RSV</a:t>
            </a:r>
          </a:p>
          <a:p>
            <a:r>
              <a:rPr lang="de-DE" dirty="0"/>
              <a:t>Stichentscheid</a:t>
            </a:r>
          </a:p>
          <a:p>
            <a:r>
              <a:rPr lang="de-DE" dirty="0"/>
              <a:t>Gutachten</a:t>
            </a:r>
          </a:p>
          <a:p>
            <a:r>
              <a:rPr lang="de-DE" dirty="0"/>
              <a:t>Verweisung auf die Deckungsklage</a:t>
            </a:r>
          </a:p>
          <a:p>
            <a:r>
              <a:rPr lang="de-DE" dirty="0" err="1"/>
              <a:t>Anwaltsregreß</a:t>
            </a:r>
            <a:endParaRPr lang="de-DE" dirty="0"/>
          </a:p>
          <a:p>
            <a:endParaRPr lang="de-DE" dirty="0"/>
          </a:p>
        </p:txBody>
      </p:sp>
    </p:spTree>
    <p:extLst>
      <p:ext uri="{BB962C8B-B14F-4D97-AF65-F5344CB8AC3E}">
        <p14:creationId xmlns:p14="http://schemas.microsoft.com/office/powerpoint/2010/main" val="2768634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322167-C841-D195-5A62-2718F4C6B58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ADE6A8D-87A0-1B09-4641-0FCF2535838F}"/>
              </a:ext>
            </a:extLst>
          </p:cNvPr>
          <p:cNvSpPr>
            <a:spLocks noGrp="1"/>
          </p:cNvSpPr>
          <p:nvPr>
            <p:ph type="title"/>
          </p:nvPr>
        </p:nvSpPr>
        <p:spPr>
          <a:xfrm>
            <a:off x="1979612" y="381000"/>
            <a:ext cx="9144001" cy="599728"/>
          </a:xfrm>
        </p:spPr>
        <p:txBody>
          <a:bodyPr/>
          <a:lstStyle/>
          <a:p>
            <a:r>
              <a:rPr lang="de-DE" dirty="0"/>
              <a:t>Weisungsrecht des Versicherers?</a:t>
            </a:r>
          </a:p>
        </p:txBody>
      </p:sp>
      <p:sp>
        <p:nvSpPr>
          <p:cNvPr id="6" name="Inhaltsplatzhalter 5">
            <a:extLst>
              <a:ext uri="{FF2B5EF4-FFF2-40B4-BE49-F238E27FC236}">
                <a16:creationId xmlns:a16="http://schemas.microsoft.com/office/drawing/2014/main" id="{F063237C-F9D6-A93E-9F68-D6B510A6586E}"/>
              </a:ext>
            </a:extLst>
          </p:cNvPr>
          <p:cNvSpPr>
            <a:spLocks noGrp="1"/>
          </p:cNvSpPr>
          <p:nvPr>
            <p:ph sz="quarter" idx="4"/>
          </p:nvPr>
        </p:nvSpPr>
        <p:spPr>
          <a:xfrm>
            <a:off x="1978023" y="1124744"/>
            <a:ext cx="9144001" cy="5123656"/>
          </a:xfrm>
        </p:spPr>
        <p:txBody>
          <a:bodyPr/>
          <a:lstStyle/>
          <a:p>
            <a:pPr marL="0" indent="0">
              <a:buNone/>
            </a:pPr>
            <a:r>
              <a:rPr lang="de-DE" dirty="0"/>
              <a:t>LG München I, Urt. v. 14.11.2022, Az.: 41 O 4351/22, VersR 2023, 1433:</a:t>
            </a:r>
          </a:p>
          <a:p>
            <a:pPr marL="0" indent="0">
              <a:buNone/>
            </a:pPr>
            <a:r>
              <a:rPr lang="de-DE" dirty="0"/>
              <a:t>Ein Weisungsrecht ist abzulehnen, weil mit dem Anerkenntnis eines solchen Weisungsrechts unzulässig in die Prozessführung durch den Klägervertreter eingegriffen würde und insoweit beim Versicherungsnehmer ein abzulehnender Entscheidungskonflikt entstünde (siehe hierzu OLG Karlsruhe, Urteil vom 7. April 2022 - 12 U 285/21 (</a:t>
            </a:r>
            <a:r>
              <a:rPr lang="de-DE" dirty="0" err="1"/>
              <a:t>m.w.N</a:t>
            </a:r>
            <a:r>
              <a:rPr lang="de-DE" dirty="0"/>
              <a:t>.)).</a:t>
            </a:r>
          </a:p>
          <a:p>
            <a:pPr marL="0" indent="0">
              <a:buNone/>
            </a:pPr>
            <a:r>
              <a:rPr lang="de-DE" dirty="0"/>
              <a:t>AG Paderborn, Urt. v. 16.06.2023, Az.: 51 C 175/22, </a:t>
            </a:r>
            <a:r>
              <a:rPr lang="de-DE" dirty="0" err="1"/>
              <a:t>ZfS</a:t>
            </a:r>
            <a:r>
              <a:rPr lang="de-DE" dirty="0"/>
              <a:t> 2023, 574:</a:t>
            </a:r>
          </a:p>
          <a:p>
            <a:pPr marL="0" indent="0">
              <a:buNone/>
            </a:pPr>
            <a:r>
              <a:rPr lang="de-DE" dirty="0"/>
              <a:t>Die Vorgabe des Rechtsschutzversicherers, im Rahmen der Verteidigung in einem Bußgeldverfahren einen bestimmten Sachverständigen auszuwählen, ist nicht zumutbar.</a:t>
            </a:r>
          </a:p>
        </p:txBody>
      </p:sp>
    </p:spTree>
    <p:extLst>
      <p:ext uri="{BB962C8B-B14F-4D97-AF65-F5344CB8AC3E}">
        <p14:creationId xmlns:p14="http://schemas.microsoft.com/office/powerpoint/2010/main" val="2163139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Meereswellen 16:9">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5820126_TF02901025.potx" id="{D8102021-B9C0-47F3-959C-44D4CF639778}" vid="{2E016689-1ECC-4F33-A3BA-53938AAD5E2C}"/>
    </a:ext>
  </a:extLst>
</a:theme>
</file>

<file path=ppt/theme/theme2.xml><?xml version="1.0" encoding="utf-8"?>
<a:theme xmlns:a="http://schemas.openxmlformats.org/drawingml/2006/main" name="Office-Design">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Design">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A2223A-9182-462D-922F-5606A5A90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45C5BB1-9D2C-412A-AE6C-0FC75190A4CE}">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2B6DE00F-F2BC-4082-AB87-D0D78777DE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Naturpräsentation „Meereswellen“ (Breitbild)</Template>
  <TotalTime>0</TotalTime>
  <Words>2699</Words>
  <Application>Microsoft Office PowerPoint</Application>
  <PresentationFormat>Benutzerdefiniert</PresentationFormat>
  <Paragraphs>118</Paragraphs>
  <Slides>21</Slides>
  <Notes>3</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21</vt:i4>
      </vt:variant>
    </vt:vector>
  </HeadingPairs>
  <TitlesOfParts>
    <vt:vector size="24" baseType="lpstr">
      <vt:lpstr>Arial</vt:lpstr>
      <vt:lpstr>Century Gothic</vt:lpstr>
      <vt:lpstr>Meereswellen 16:9</vt:lpstr>
      <vt:lpstr>Schlichtungsver-fahren in der Auseinander-setzung mit der Rechtsschutzver-sicherung</vt:lpstr>
      <vt:lpstr>Agenda</vt:lpstr>
      <vt:lpstr>Der praktische Fall - Sachverhalt</vt:lpstr>
      <vt:lpstr>Worum geht es?</vt:lpstr>
      <vt:lpstr>Rechtsschutzbedingungen - ARB</vt:lpstr>
      <vt:lpstr>Rechtsschutzbedingungen - ARB</vt:lpstr>
      <vt:lpstr>Erfolgsaussichten</vt:lpstr>
      <vt:lpstr>Möglichkeiten einer Konfliktlösung - Übersicht</vt:lpstr>
      <vt:lpstr>Weisungsrecht des Versicherers?</vt:lpstr>
      <vt:lpstr>Eingeschränkte Deckungszusage</vt:lpstr>
      <vt:lpstr>Vorsicht bei der Deckungsklage</vt:lpstr>
      <vt:lpstr>Vorsicht bei der Deckungsklage</vt:lpstr>
      <vt:lpstr>Verhältnis von Stichentscheid und Gutachten</vt:lpstr>
      <vt:lpstr>Verhältnis von Stichentscheid und Gutachten</vt:lpstr>
      <vt:lpstr>Verhältnis von Stichentscheid und Gutachten</vt:lpstr>
      <vt:lpstr>Verhältnis von Stichentscheid und Gutachten</vt:lpstr>
      <vt:lpstr>Stichentscheid</vt:lpstr>
      <vt:lpstr>Stichentscheid</vt:lpstr>
      <vt:lpstr>Anwaltsregreß</vt:lpstr>
      <vt:lpstr>Anwaltsregreß</vt:lpstr>
      <vt:lpstr>Vielen Dank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Schlichtungsver-fahren in der Auseinander-setzung mit der Rechtsschutzver-sicherung</dc:title>
  <dc:creator>Dr.Motz</dc:creator>
  <cp:lastModifiedBy>Frau Motz</cp:lastModifiedBy>
  <cp:revision>13</cp:revision>
  <dcterms:created xsi:type="dcterms:W3CDTF">2024-03-01T12:10:50Z</dcterms:created>
  <dcterms:modified xsi:type="dcterms:W3CDTF">2024-04-09T10:37:48Z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