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4"/>
  </p:sldMasterIdLst>
  <p:notesMasterIdLst>
    <p:notesMasterId r:id="rId27"/>
  </p:notesMasterIdLst>
  <p:handoutMasterIdLst>
    <p:handoutMasterId r:id="rId28"/>
  </p:handoutMasterIdLst>
  <p:sldIdLst>
    <p:sldId id="265" r:id="rId5"/>
    <p:sldId id="308" r:id="rId6"/>
    <p:sldId id="320" r:id="rId7"/>
    <p:sldId id="319" r:id="rId8"/>
    <p:sldId id="318" r:id="rId9"/>
    <p:sldId id="322" r:id="rId10"/>
    <p:sldId id="323" r:id="rId11"/>
    <p:sldId id="324" r:id="rId12"/>
    <p:sldId id="325" r:id="rId13"/>
    <p:sldId id="334" r:id="rId14"/>
    <p:sldId id="326" r:id="rId15"/>
    <p:sldId id="321" r:id="rId16"/>
    <p:sldId id="335" r:id="rId17"/>
    <p:sldId id="329" r:id="rId18"/>
    <p:sldId id="327" r:id="rId19"/>
    <p:sldId id="333" r:id="rId20"/>
    <p:sldId id="331" r:id="rId21"/>
    <p:sldId id="330" r:id="rId22"/>
    <p:sldId id="328" r:id="rId23"/>
    <p:sldId id="336" r:id="rId24"/>
    <p:sldId id="337" r:id="rId25"/>
    <p:sldId id="338" r:id="rId26"/>
  </p:sldIdLst>
  <p:sldSz cx="12188825" cy="6858000"/>
  <p:notesSz cx="6858000" cy="9144000"/>
  <p:custDataLst>
    <p:tags r:id="rId29"/>
  </p:custDataLst>
  <p:defaultTextStyle>
    <a:defPPr rtl="0">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9" pos="3839">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559" autoAdjust="0"/>
  </p:normalViewPr>
  <p:slideViewPr>
    <p:cSldViewPr showGuides="1">
      <p:cViewPr varScale="1">
        <p:scale>
          <a:sx n="82" d="100"/>
          <a:sy n="82" d="100"/>
        </p:scale>
        <p:origin x="720" y="72"/>
      </p:cViewPr>
      <p:guideLst>
        <p:guide orient="horz" pos="2160"/>
        <p:guide pos="3839"/>
      </p:guideLst>
    </p:cSldViewPr>
  </p:slideViewPr>
  <p:outlineViewPr>
    <p:cViewPr>
      <p:scale>
        <a:sx n="33" d="100"/>
        <a:sy n="33" d="100"/>
      </p:scale>
      <p:origin x="0" y="0"/>
    </p:cViewPr>
  </p:outlineViewPr>
  <p:notesTextViewPr>
    <p:cViewPr>
      <p:scale>
        <a:sx n="1" d="1"/>
        <a:sy n="1" d="1"/>
      </p:scale>
      <p:origin x="0" y="0"/>
    </p:cViewPr>
  </p:notesTextViewPr>
  <p:notesViewPr>
    <p:cSldViewPr showGuides="1">
      <p:cViewPr varScale="1">
        <p:scale>
          <a:sx n="88" d="100"/>
          <a:sy n="88" d="100"/>
        </p:scale>
        <p:origin x="3072" y="6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de-DE" dirty="0"/>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D743704F-83A9-427E-A982-3F75742976C3}" type="datetime1">
              <a:rPr lang="de-DE" smtClean="0"/>
              <a:t>14.02.2024</a:t>
            </a:fld>
            <a:endParaRPr lang="de-DE" dirty="0"/>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de-DE" dirty="0"/>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C60DD202-58A1-4ABD-B068-DFFCA0C44EAC}" type="slidenum">
              <a:rPr lang="de-DE" smtClean="0"/>
              <a:t>‹Nr.›</a:t>
            </a:fld>
            <a:endParaRPr lang="de-DE" dirty="0"/>
          </a:p>
        </p:txBody>
      </p:sp>
    </p:spTree>
    <p:extLst>
      <p:ext uri="{BB962C8B-B14F-4D97-AF65-F5344CB8AC3E}">
        <p14:creationId xmlns:p14="http://schemas.microsoft.com/office/powerpoint/2010/main" val="40642190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rtl="0"/>
            <a:endParaRPr lang="de-DE" noProof="0" dirty="0"/>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rtl="0"/>
            <a:fld id="{3798AF14-5A8D-4B80-BCE6-25486D14D3FF}" type="datetime1">
              <a:rPr lang="de-DE" noProof="0" smtClean="0"/>
              <a:t>14.02.2024</a:t>
            </a:fld>
            <a:endParaRPr lang="de-DE" noProof="0" dirty="0"/>
          </a:p>
        </p:txBody>
      </p:sp>
      <p:sp>
        <p:nvSpPr>
          <p:cNvPr id="4" name="Folienbildplatzhalt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pPr rtl="0"/>
            <a:endParaRPr lang="de-DE" noProof="0" dirty="0"/>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rtl="0"/>
            <a:r>
              <a:rPr lang="de-DE" noProof="0" dirty="0"/>
              <a:t>Textmasterformat durch Klicken bearbeiten</a:t>
            </a:r>
          </a:p>
          <a:p>
            <a:pPr lvl="1" rtl="0"/>
            <a:r>
              <a:rPr lang="de-DE" noProof="0" dirty="0"/>
              <a:t>Zweite Ebene</a:t>
            </a:r>
          </a:p>
          <a:p>
            <a:pPr lvl="2" rtl="0"/>
            <a:r>
              <a:rPr lang="de-DE" noProof="0" dirty="0"/>
              <a:t>Dritte Ebene</a:t>
            </a:r>
          </a:p>
          <a:p>
            <a:pPr lvl="3" rtl="0"/>
            <a:r>
              <a:rPr lang="de-DE" noProof="0" dirty="0"/>
              <a:t>Vierte Ebene</a:t>
            </a:r>
          </a:p>
          <a:p>
            <a:pPr lvl="4" rtl="0"/>
            <a:r>
              <a:rPr lang="de-DE" noProof="0" dirty="0"/>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rtl="0"/>
            <a:endParaRPr lang="de-DE" noProof="0" dirty="0"/>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rtl="0"/>
            <a:fld id="{F93199CD-3E1B-4AE6-990F-76F925F5EA9F}" type="slidenum">
              <a:rPr lang="de-DE" noProof="0" smtClean="0"/>
              <a:t>‹Nr.›</a:t>
            </a:fld>
            <a:endParaRPr lang="de-DE" noProof="0" dirty="0"/>
          </a:p>
        </p:txBody>
      </p:sp>
    </p:spTree>
    <p:extLst>
      <p:ext uri="{BB962C8B-B14F-4D97-AF65-F5344CB8AC3E}">
        <p14:creationId xmlns:p14="http://schemas.microsoft.com/office/powerpoint/2010/main" val="427657982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rtl="0"/>
            <a:fld id="{F93199CD-3E1B-4AE6-990F-76F925F5EA9F}" type="slidenum">
              <a:rPr lang="de-DE" smtClean="0"/>
              <a:t>1</a:t>
            </a:fld>
            <a:endParaRPr lang="de-DE" dirty="0"/>
          </a:p>
        </p:txBody>
      </p:sp>
    </p:spTree>
    <p:extLst>
      <p:ext uri="{BB962C8B-B14F-4D97-AF65-F5344CB8AC3E}">
        <p14:creationId xmlns:p14="http://schemas.microsoft.com/office/powerpoint/2010/main" val="33454311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rtl="0"/>
            <a:fld id="{F93199CD-3E1B-4AE6-990F-76F925F5EA9F}" type="slidenum">
              <a:rPr lang="de-DE" smtClean="0"/>
              <a:t>2</a:t>
            </a:fld>
            <a:endParaRPr lang="de-DE" dirty="0"/>
          </a:p>
        </p:txBody>
      </p:sp>
    </p:spTree>
    <p:extLst>
      <p:ext uri="{BB962C8B-B14F-4D97-AF65-F5344CB8AC3E}">
        <p14:creationId xmlns:p14="http://schemas.microsoft.com/office/powerpoint/2010/main" val="27455495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Pr>
        <a:gradFill>
          <a:gsLst>
            <a:gs pos="10000">
              <a:srgbClr val="06171C"/>
            </a:gs>
            <a:gs pos="100000">
              <a:srgbClr val="134251"/>
            </a:gs>
            <a:gs pos="65000">
              <a:srgbClr val="134251"/>
            </a:gs>
          </a:gsLst>
          <a:lin ang="13500000" scaled="0"/>
        </a:gradFill>
        <a:effectLst/>
      </p:bgPr>
    </p:bg>
    <p:spTree>
      <p:nvGrpSpPr>
        <p:cNvPr id="1" name=""/>
        <p:cNvGrpSpPr/>
        <p:nvPr/>
      </p:nvGrpSpPr>
      <p:grpSpPr>
        <a:xfrm>
          <a:off x="0" y="0"/>
          <a:ext cx="0" cy="0"/>
          <a:chOff x="0" y="0"/>
          <a:chExt cx="0" cy="0"/>
        </a:xfrm>
      </p:grpSpPr>
      <p:pic>
        <p:nvPicPr>
          <p:cNvPr id="9" name="Bild 8" descr="Große Meereswelle"/>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1" y="0"/>
            <a:ext cx="6551612" cy="6857942"/>
          </a:xfrm>
          <a:prstGeom prst="rect">
            <a:avLst/>
          </a:prstGeom>
        </p:spPr>
      </p:pic>
      <p:sp>
        <p:nvSpPr>
          <p:cNvPr id="8" name="Rechteck 7"/>
          <p:cNvSpPr/>
          <p:nvPr/>
        </p:nvSpPr>
        <p:spPr>
          <a:xfrm>
            <a:off x="6094411" y="0"/>
            <a:ext cx="457201" cy="6858000"/>
          </a:xfrm>
          <a:prstGeom prst="rect">
            <a:avLst/>
          </a:prstGeom>
          <a:solidFill>
            <a:srgbClr val="134251">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e-DE" noProof="0" dirty="0"/>
          </a:p>
        </p:txBody>
      </p:sp>
      <p:sp>
        <p:nvSpPr>
          <p:cNvPr id="2" name="Titel 1"/>
          <p:cNvSpPr>
            <a:spLocks noGrp="1"/>
          </p:cNvSpPr>
          <p:nvPr>
            <p:ph type="ctrTitle"/>
          </p:nvPr>
        </p:nvSpPr>
        <p:spPr>
          <a:xfrm>
            <a:off x="7008813" y="1600200"/>
            <a:ext cx="4572001" cy="3733800"/>
          </a:xfrm>
        </p:spPr>
        <p:txBody>
          <a:bodyPr rtlCol="0" anchor="b">
            <a:normAutofit/>
          </a:bodyPr>
          <a:lstStyle>
            <a:lvl1pPr>
              <a:lnSpc>
                <a:spcPct val="80000"/>
              </a:lnSpc>
              <a:defRPr sz="4000">
                <a:solidFill>
                  <a:schemeClr val="tx1"/>
                </a:solidFill>
              </a:defRPr>
            </a:lvl1pPr>
          </a:lstStyle>
          <a:p>
            <a:pPr rtl="0"/>
            <a:r>
              <a:rPr lang="de-DE" noProof="0"/>
              <a:t>Mastertitelformat bearbeiten</a:t>
            </a:r>
            <a:endParaRPr lang="de-DE" noProof="0" dirty="0"/>
          </a:p>
        </p:txBody>
      </p:sp>
      <p:sp>
        <p:nvSpPr>
          <p:cNvPr id="3" name="Untertitel 2"/>
          <p:cNvSpPr>
            <a:spLocks noGrp="1"/>
          </p:cNvSpPr>
          <p:nvPr>
            <p:ph type="subTitle" idx="1"/>
          </p:nvPr>
        </p:nvSpPr>
        <p:spPr>
          <a:xfrm>
            <a:off x="7008813" y="5562599"/>
            <a:ext cx="4571999" cy="835025"/>
          </a:xfrm>
        </p:spPr>
        <p:txBody>
          <a:bodyPr rtlCol="0">
            <a:normAutofit/>
          </a:bodyPr>
          <a:lstStyle>
            <a:lvl1pPr marL="0" indent="0" algn="l">
              <a:spcBef>
                <a:spcPts val="0"/>
              </a:spcBef>
              <a:buNone/>
              <a:defRPr sz="2000" cap="none"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de-DE" noProof="0"/>
              <a:t>Master-Untertitelformat bearbeiten</a:t>
            </a:r>
            <a:endParaRPr lang="de-DE" noProof="0" dirty="0"/>
          </a:p>
        </p:txBody>
      </p:sp>
    </p:spTree>
    <p:extLst>
      <p:ext uri="{BB962C8B-B14F-4D97-AF65-F5344CB8AC3E}">
        <p14:creationId xmlns:p14="http://schemas.microsoft.com/office/powerpoint/2010/main" val="949990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de-DE" noProof="0"/>
              <a:t>Mastertitelformat bearbeiten</a:t>
            </a:r>
            <a:endParaRPr lang="de-DE" noProof="0" dirty="0"/>
          </a:p>
        </p:txBody>
      </p:sp>
      <p:sp>
        <p:nvSpPr>
          <p:cNvPr id="3" name="Vertikaler Textplatzhalter 2"/>
          <p:cNvSpPr>
            <a:spLocks noGrp="1"/>
          </p:cNvSpPr>
          <p:nvPr>
            <p:ph type="body" orient="vert" idx="1"/>
          </p:nvPr>
        </p:nvSpPr>
        <p:spPr/>
        <p:txBody>
          <a:bodyPr vert="eaVert" rtlCol="0"/>
          <a:lstStyle/>
          <a:p>
            <a:pPr lvl="0" rtl="0"/>
            <a:r>
              <a:rPr lang="de-DE" noProof="0"/>
              <a:t>Mastertextformat bearbeiten</a:t>
            </a:r>
          </a:p>
          <a:p>
            <a:pPr lvl="1" rtl="0"/>
            <a:r>
              <a:rPr lang="de-DE" noProof="0"/>
              <a:t>Zweite Ebene</a:t>
            </a:r>
          </a:p>
          <a:p>
            <a:pPr lvl="2" rtl="0"/>
            <a:r>
              <a:rPr lang="de-DE" noProof="0"/>
              <a:t>Dritte Ebene</a:t>
            </a:r>
          </a:p>
          <a:p>
            <a:pPr lvl="3" rtl="0"/>
            <a:r>
              <a:rPr lang="de-DE" noProof="0"/>
              <a:t>Vierte Ebene</a:t>
            </a:r>
          </a:p>
          <a:p>
            <a:pPr lvl="4" rtl="0"/>
            <a:r>
              <a:rPr lang="de-DE" noProof="0"/>
              <a:t>Fünfte Ebene</a:t>
            </a:r>
            <a:endParaRPr lang="de-DE" noProof="0" dirty="0"/>
          </a:p>
        </p:txBody>
      </p:sp>
      <p:sp>
        <p:nvSpPr>
          <p:cNvPr id="5" name="Fußzeilenplatzhalter 4"/>
          <p:cNvSpPr>
            <a:spLocks noGrp="1"/>
          </p:cNvSpPr>
          <p:nvPr>
            <p:ph type="ftr" sz="quarter" idx="11"/>
          </p:nvPr>
        </p:nvSpPr>
        <p:spPr/>
        <p:txBody>
          <a:bodyPr rtlCol="0"/>
          <a:lstStyle/>
          <a:p>
            <a:pPr rtl="0"/>
            <a:r>
              <a:rPr lang="de-DE" noProof="0" dirty="0"/>
              <a:t>Fußzeile hinzufügen</a:t>
            </a:r>
          </a:p>
        </p:txBody>
      </p:sp>
      <p:sp>
        <p:nvSpPr>
          <p:cNvPr id="4" name="Datumsplatzhalter 3"/>
          <p:cNvSpPr>
            <a:spLocks noGrp="1"/>
          </p:cNvSpPr>
          <p:nvPr>
            <p:ph type="dt" sz="half" idx="10"/>
          </p:nvPr>
        </p:nvSpPr>
        <p:spPr/>
        <p:txBody>
          <a:bodyPr rtlCol="0"/>
          <a:lstStyle/>
          <a:p>
            <a:pPr rtl="0"/>
            <a:fld id="{139F37AB-4C71-4A93-9BB2-C9C7D74E7CDA}" type="datetime1">
              <a:rPr lang="de-DE" noProof="0" smtClean="0"/>
              <a:t>14.02.2024</a:t>
            </a:fld>
            <a:endParaRPr lang="de-DE" noProof="0" dirty="0"/>
          </a:p>
        </p:txBody>
      </p:sp>
      <p:sp>
        <p:nvSpPr>
          <p:cNvPr id="6" name="Foliennummernplatzhalter 5"/>
          <p:cNvSpPr>
            <a:spLocks noGrp="1"/>
          </p:cNvSpPr>
          <p:nvPr>
            <p:ph type="sldNum" sz="quarter" idx="12"/>
          </p:nvPr>
        </p:nvSpPr>
        <p:spPr/>
        <p:txBody>
          <a:bodyPr rtlCol="0"/>
          <a:lstStyle/>
          <a:p>
            <a:pPr rtl="0"/>
            <a:fld id="{2A013F82-EE5E-44EE-A61D-E31C6657F26F}" type="slidenum">
              <a:rPr lang="de-DE" noProof="0" smtClean="0"/>
              <a:t>‹Nr.›</a:t>
            </a:fld>
            <a:endParaRPr lang="de-DE" noProof="0" dirty="0"/>
          </a:p>
        </p:txBody>
      </p:sp>
    </p:spTree>
    <p:extLst>
      <p:ext uri="{BB962C8B-B14F-4D97-AF65-F5344CB8AC3E}">
        <p14:creationId xmlns:p14="http://schemas.microsoft.com/office/powerpoint/2010/main" val="4600953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9142412" y="609600"/>
            <a:ext cx="1981201" cy="5638800"/>
          </a:xfrm>
        </p:spPr>
        <p:txBody>
          <a:bodyPr vert="eaVert" rtlCol="0"/>
          <a:lstStyle/>
          <a:p>
            <a:pPr rtl="0"/>
            <a:r>
              <a:rPr lang="de-DE" noProof="0"/>
              <a:t>Mastertitelformat bearbeiten</a:t>
            </a:r>
            <a:endParaRPr lang="de-DE" noProof="0" dirty="0"/>
          </a:p>
        </p:txBody>
      </p:sp>
      <p:sp>
        <p:nvSpPr>
          <p:cNvPr id="3" name="Vertikaler Textplatzhalter 2"/>
          <p:cNvSpPr>
            <a:spLocks noGrp="1"/>
          </p:cNvSpPr>
          <p:nvPr>
            <p:ph type="body" orient="vert" idx="1"/>
          </p:nvPr>
        </p:nvSpPr>
        <p:spPr>
          <a:xfrm>
            <a:off x="1522412" y="609600"/>
            <a:ext cx="7391399" cy="5638800"/>
          </a:xfrm>
        </p:spPr>
        <p:txBody>
          <a:bodyPr vert="eaVert" rtlCol="0"/>
          <a:lstStyle/>
          <a:p>
            <a:pPr lvl="0" rtl="0"/>
            <a:r>
              <a:rPr lang="de-DE" noProof="0"/>
              <a:t>Mastertextformat bearbeiten</a:t>
            </a:r>
          </a:p>
          <a:p>
            <a:pPr lvl="1" rtl="0"/>
            <a:r>
              <a:rPr lang="de-DE" noProof="0"/>
              <a:t>Zweite Ebene</a:t>
            </a:r>
          </a:p>
          <a:p>
            <a:pPr lvl="2" rtl="0"/>
            <a:r>
              <a:rPr lang="de-DE" noProof="0"/>
              <a:t>Dritte Ebene</a:t>
            </a:r>
          </a:p>
          <a:p>
            <a:pPr lvl="3" rtl="0"/>
            <a:r>
              <a:rPr lang="de-DE" noProof="0"/>
              <a:t>Vierte Ebene</a:t>
            </a:r>
          </a:p>
          <a:p>
            <a:pPr lvl="4" rtl="0"/>
            <a:r>
              <a:rPr lang="de-DE" noProof="0"/>
              <a:t>Fünfte Ebene</a:t>
            </a:r>
            <a:endParaRPr lang="de-DE" noProof="0" dirty="0"/>
          </a:p>
        </p:txBody>
      </p:sp>
      <p:sp>
        <p:nvSpPr>
          <p:cNvPr id="5" name="Fußzeilenplatzhalter 4"/>
          <p:cNvSpPr>
            <a:spLocks noGrp="1"/>
          </p:cNvSpPr>
          <p:nvPr>
            <p:ph type="ftr" sz="quarter" idx="11"/>
          </p:nvPr>
        </p:nvSpPr>
        <p:spPr/>
        <p:txBody>
          <a:bodyPr rtlCol="0"/>
          <a:lstStyle/>
          <a:p>
            <a:pPr rtl="0"/>
            <a:r>
              <a:rPr lang="de-DE" noProof="0" dirty="0"/>
              <a:t>Fußzeile hinzufügen</a:t>
            </a:r>
          </a:p>
        </p:txBody>
      </p:sp>
      <p:sp>
        <p:nvSpPr>
          <p:cNvPr id="4" name="Datumsplatzhalter 3"/>
          <p:cNvSpPr>
            <a:spLocks noGrp="1"/>
          </p:cNvSpPr>
          <p:nvPr>
            <p:ph type="dt" sz="half" idx="10"/>
          </p:nvPr>
        </p:nvSpPr>
        <p:spPr/>
        <p:txBody>
          <a:bodyPr rtlCol="0"/>
          <a:lstStyle/>
          <a:p>
            <a:pPr rtl="0"/>
            <a:fld id="{769B7DCF-B42A-4782-A511-DD957F4217A0}" type="datetime1">
              <a:rPr lang="de-DE" noProof="0" smtClean="0"/>
              <a:t>14.02.2024</a:t>
            </a:fld>
            <a:endParaRPr lang="de-DE" noProof="0" dirty="0"/>
          </a:p>
        </p:txBody>
      </p:sp>
      <p:sp>
        <p:nvSpPr>
          <p:cNvPr id="6" name="Foliennummernplatzhalter 5"/>
          <p:cNvSpPr>
            <a:spLocks noGrp="1"/>
          </p:cNvSpPr>
          <p:nvPr>
            <p:ph type="sldNum" sz="quarter" idx="12"/>
          </p:nvPr>
        </p:nvSpPr>
        <p:spPr/>
        <p:txBody>
          <a:bodyPr rtlCol="0"/>
          <a:lstStyle/>
          <a:p>
            <a:pPr rtl="0"/>
            <a:fld id="{2A013F82-EE5E-44EE-A61D-E31C6657F26F}" type="slidenum">
              <a:rPr lang="de-DE" noProof="0" smtClean="0"/>
              <a:t>‹Nr.›</a:t>
            </a:fld>
            <a:endParaRPr lang="de-DE" noProof="0" dirty="0"/>
          </a:p>
        </p:txBody>
      </p:sp>
    </p:spTree>
    <p:extLst>
      <p:ext uri="{BB962C8B-B14F-4D97-AF65-F5344CB8AC3E}">
        <p14:creationId xmlns:p14="http://schemas.microsoft.com/office/powerpoint/2010/main" val="40790354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de-DE" noProof="0"/>
              <a:t>Mastertitelformat bearbeiten</a:t>
            </a:r>
            <a:endParaRPr lang="de-DE" noProof="0" dirty="0"/>
          </a:p>
        </p:txBody>
      </p:sp>
      <p:sp>
        <p:nvSpPr>
          <p:cNvPr id="3" name="Inhaltsplatzhalter 2"/>
          <p:cNvSpPr>
            <a:spLocks noGrp="1"/>
          </p:cNvSpPr>
          <p:nvPr>
            <p:ph idx="1"/>
          </p:nvPr>
        </p:nvSpPr>
        <p:spPr/>
        <p:txBody>
          <a:bodyPr rtlCol="0"/>
          <a:lstStyle>
            <a:lvl5pPr>
              <a:defRPr/>
            </a:lvl5pPr>
            <a:lvl6pPr>
              <a:defRPr/>
            </a:lvl6pPr>
          </a:lstStyle>
          <a:p>
            <a:pPr lvl="0" rtl="0"/>
            <a:r>
              <a:rPr lang="de-DE" noProof="0"/>
              <a:t>Mastertextformat bearbeiten</a:t>
            </a:r>
          </a:p>
          <a:p>
            <a:pPr lvl="1" rtl="0"/>
            <a:r>
              <a:rPr lang="de-DE" noProof="0"/>
              <a:t>Zweite Ebene</a:t>
            </a:r>
          </a:p>
          <a:p>
            <a:pPr lvl="2" rtl="0"/>
            <a:r>
              <a:rPr lang="de-DE" noProof="0"/>
              <a:t>Dritte Ebene</a:t>
            </a:r>
          </a:p>
          <a:p>
            <a:pPr lvl="3" rtl="0"/>
            <a:r>
              <a:rPr lang="de-DE" noProof="0"/>
              <a:t>Vierte Ebene</a:t>
            </a:r>
          </a:p>
          <a:p>
            <a:pPr lvl="4" rtl="0"/>
            <a:r>
              <a:rPr lang="de-DE" noProof="0"/>
              <a:t>Fünfte Ebene</a:t>
            </a:r>
            <a:endParaRPr lang="de-DE" noProof="0" dirty="0"/>
          </a:p>
        </p:txBody>
      </p:sp>
      <p:sp>
        <p:nvSpPr>
          <p:cNvPr id="4" name="Fußzeilenplatzhalter 4"/>
          <p:cNvSpPr>
            <a:spLocks noGrp="1"/>
          </p:cNvSpPr>
          <p:nvPr>
            <p:ph type="ftr" sz="quarter" idx="11"/>
          </p:nvPr>
        </p:nvSpPr>
        <p:spPr>
          <a:xfrm>
            <a:off x="1979611" y="6400800"/>
            <a:ext cx="5954834" cy="276228"/>
          </a:xfrm>
        </p:spPr>
        <p:txBody>
          <a:bodyPr rtlCol="0"/>
          <a:lstStyle/>
          <a:p>
            <a:pPr rtl="0"/>
            <a:r>
              <a:rPr lang="de-DE" noProof="0" dirty="0"/>
              <a:t>Fußzeile hinzufügen</a:t>
            </a:r>
          </a:p>
        </p:txBody>
      </p:sp>
      <p:sp>
        <p:nvSpPr>
          <p:cNvPr id="5" name="Datumsplatzhalter 3"/>
          <p:cNvSpPr>
            <a:spLocks noGrp="1"/>
          </p:cNvSpPr>
          <p:nvPr>
            <p:ph type="dt" sz="half" idx="10"/>
          </p:nvPr>
        </p:nvSpPr>
        <p:spPr>
          <a:xfrm>
            <a:off x="8228011" y="6400800"/>
            <a:ext cx="1548659" cy="276228"/>
          </a:xfrm>
        </p:spPr>
        <p:txBody>
          <a:bodyPr rtlCol="0"/>
          <a:lstStyle/>
          <a:p>
            <a:pPr rtl="0"/>
            <a:fld id="{BC134EC0-8B2B-4691-BFC2-D42D83181017}" type="datetime1">
              <a:rPr lang="de-DE" noProof="0" smtClean="0"/>
              <a:t>14.02.2024</a:t>
            </a:fld>
            <a:endParaRPr lang="de-DE" noProof="0" dirty="0"/>
          </a:p>
        </p:txBody>
      </p:sp>
      <p:sp>
        <p:nvSpPr>
          <p:cNvPr id="6" name="Foliennummernplatzhalter 5"/>
          <p:cNvSpPr>
            <a:spLocks noGrp="1"/>
          </p:cNvSpPr>
          <p:nvPr>
            <p:ph type="sldNum" sz="quarter" idx="12"/>
          </p:nvPr>
        </p:nvSpPr>
        <p:spPr>
          <a:xfrm>
            <a:off x="10056811" y="6400800"/>
            <a:ext cx="1066802" cy="276228"/>
          </a:xfrm>
        </p:spPr>
        <p:txBody>
          <a:bodyPr rtlCol="0"/>
          <a:lstStyle/>
          <a:p>
            <a:pPr rtl="0"/>
            <a:fld id="{2A013F82-EE5E-44EE-A61D-E31C6657F26F}" type="slidenum">
              <a:rPr lang="de-DE" noProof="0" smtClean="0"/>
              <a:t>‹Nr.›</a:t>
            </a:fld>
            <a:endParaRPr lang="de-DE" noProof="0" dirty="0"/>
          </a:p>
        </p:txBody>
      </p:sp>
    </p:spTree>
    <p:extLst>
      <p:ext uri="{BB962C8B-B14F-4D97-AF65-F5344CB8AC3E}">
        <p14:creationId xmlns:p14="http://schemas.microsoft.com/office/powerpoint/2010/main" val="2738254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überschrift">
    <p:bg>
      <p:bgPr>
        <a:gradFill>
          <a:gsLst>
            <a:gs pos="10000">
              <a:srgbClr val="06171C"/>
            </a:gs>
            <a:gs pos="100000">
              <a:srgbClr val="134251"/>
            </a:gs>
            <a:gs pos="65000">
              <a:srgbClr val="134251"/>
            </a:gs>
          </a:gsLst>
          <a:lin ang="2700000" scaled="0"/>
        </a:gra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2436812" y="1616074"/>
            <a:ext cx="7315198" cy="2727325"/>
          </a:xfrm>
        </p:spPr>
        <p:txBody>
          <a:bodyPr rtlCol="0" anchor="b">
            <a:normAutofit/>
          </a:bodyPr>
          <a:lstStyle>
            <a:lvl1pPr algn="l">
              <a:lnSpc>
                <a:spcPct val="80000"/>
              </a:lnSpc>
              <a:defRPr sz="4800" b="0" cap="none" baseline="0"/>
            </a:lvl1pPr>
          </a:lstStyle>
          <a:p>
            <a:pPr rtl="0"/>
            <a:r>
              <a:rPr lang="de-DE" noProof="0"/>
              <a:t>Mastertitelformat bearbeiten</a:t>
            </a:r>
            <a:endParaRPr lang="de-DE" noProof="0" dirty="0"/>
          </a:p>
        </p:txBody>
      </p:sp>
      <p:sp>
        <p:nvSpPr>
          <p:cNvPr id="3" name="Textplatzhalter 2"/>
          <p:cNvSpPr>
            <a:spLocks noGrp="1"/>
          </p:cNvSpPr>
          <p:nvPr>
            <p:ph type="body" idx="1"/>
          </p:nvPr>
        </p:nvSpPr>
        <p:spPr>
          <a:xfrm>
            <a:off x="2436814" y="4495800"/>
            <a:ext cx="7315198" cy="1673225"/>
          </a:xfrm>
        </p:spPr>
        <p:txBody>
          <a:bodyPr rtlCol="0" anchor="t">
            <a:normAutofit/>
          </a:bodyPr>
          <a:lstStyle>
            <a:lvl1pPr marL="0" indent="0">
              <a:spcBef>
                <a:spcPts val="0"/>
              </a:spcBef>
              <a:buNone/>
              <a:defRPr sz="2400" cap="none"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de-DE" noProof="0"/>
              <a:t>Mastertextformat bearbeiten</a:t>
            </a:r>
          </a:p>
        </p:txBody>
      </p:sp>
      <p:sp>
        <p:nvSpPr>
          <p:cNvPr id="5" name="Fußzeilenplatzhalter 4"/>
          <p:cNvSpPr>
            <a:spLocks noGrp="1"/>
          </p:cNvSpPr>
          <p:nvPr>
            <p:ph type="ftr" sz="quarter" idx="11"/>
          </p:nvPr>
        </p:nvSpPr>
        <p:spPr/>
        <p:txBody>
          <a:bodyPr rtlCol="0"/>
          <a:lstStyle/>
          <a:p>
            <a:pPr rtl="0"/>
            <a:r>
              <a:rPr lang="de-DE" noProof="0" dirty="0"/>
              <a:t>Fußzeile hinzufügen</a:t>
            </a:r>
          </a:p>
        </p:txBody>
      </p:sp>
      <p:sp>
        <p:nvSpPr>
          <p:cNvPr id="4" name="Datumsplatzhalter 3"/>
          <p:cNvSpPr>
            <a:spLocks noGrp="1"/>
          </p:cNvSpPr>
          <p:nvPr>
            <p:ph type="dt" sz="half" idx="10"/>
          </p:nvPr>
        </p:nvSpPr>
        <p:spPr/>
        <p:txBody>
          <a:bodyPr rtlCol="0"/>
          <a:lstStyle/>
          <a:p>
            <a:pPr rtl="0"/>
            <a:fld id="{826CDE09-AFBB-4C91-ADE9-9F326F80EDED}" type="datetime1">
              <a:rPr lang="de-DE" noProof="0" smtClean="0"/>
              <a:t>14.02.2024</a:t>
            </a:fld>
            <a:endParaRPr lang="de-DE" noProof="0" dirty="0"/>
          </a:p>
        </p:txBody>
      </p:sp>
      <p:sp>
        <p:nvSpPr>
          <p:cNvPr id="6" name="Foliennummernplatzhalter 5"/>
          <p:cNvSpPr>
            <a:spLocks noGrp="1"/>
          </p:cNvSpPr>
          <p:nvPr>
            <p:ph type="sldNum" sz="quarter" idx="12"/>
          </p:nvPr>
        </p:nvSpPr>
        <p:spPr/>
        <p:txBody>
          <a:bodyPr rtlCol="0"/>
          <a:lstStyle/>
          <a:p>
            <a:pPr rtl="0"/>
            <a:fld id="{2A013F82-EE5E-44EE-A61D-E31C6657F26F}" type="slidenum">
              <a:rPr lang="de-DE" noProof="0" smtClean="0"/>
              <a:t>‹Nr.›</a:t>
            </a:fld>
            <a:endParaRPr lang="de-DE" noProof="0" dirty="0"/>
          </a:p>
        </p:txBody>
      </p:sp>
    </p:spTree>
    <p:extLst>
      <p:ext uri="{BB962C8B-B14F-4D97-AF65-F5344CB8AC3E}">
        <p14:creationId xmlns:p14="http://schemas.microsoft.com/office/powerpoint/2010/main" val="17618133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de-DE" noProof="0"/>
              <a:t>Mastertitelformat bearbeiten</a:t>
            </a:r>
            <a:endParaRPr lang="de-DE" noProof="0" dirty="0"/>
          </a:p>
        </p:txBody>
      </p:sp>
      <p:sp>
        <p:nvSpPr>
          <p:cNvPr id="3" name="Inhaltsplatzhalter 2"/>
          <p:cNvSpPr>
            <a:spLocks noGrp="1"/>
          </p:cNvSpPr>
          <p:nvPr>
            <p:ph sz="half" idx="1"/>
          </p:nvPr>
        </p:nvSpPr>
        <p:spPr>
          <a:xfrm>
            <a:off x="1979613" y="1828800"/>
            <a:ext cx="4419599" cy="4419600"/>
          </a:xfrm>
        </p:spPr>
        <p:txBody>
          <a:bodyPr rtlCol="0">
            <a:normAutofit/>
          </a:bodyPr>
          <a:lstStyle>
            <a:lvl1pPr>
              <a:defRPr sz="2400"/>
            </a:lvl1pPr>
            <a:lvl2pPr>
              <a:defRPr sz="2000"/>
            </a:lvl2pPr>
            <a:lvl3pPr>
              <a:defRPr sz="1800"/>
            </a:lvl3pPr>
            <a:lvl4pPr>
              <a:defRPr sz="1600"/>
            </a:lvl4pPr>
            <a:lvl5pPr>
              <a:defRPr sz="1600"/>
            </a:lvl5pPr>
            <a:lvl6pPr marL="2057400">
              <a:defRPr sz="1600"/>
            </a:lvl6pPr>
            <a:lvl7pPr marL="2057400">
              <a:defRPr sz="1600"/>
            </a:lvl7pPr>
            <a:lvl8pPr marL="2057400">
              <a:defRPr sz="1600"/>
            </a:lvl8pPr>
            <a:lvl9pPr marL="2057400">
              <a:defRPr sz="1600"/>
            </a:lvl9pPr>
          </a:lstStyle>
          <a:p>
            <a:pPr lvl="0" rtl="0"/>
            <a:r>
              <a:rPr lang="de-DE" noProof="0"/>
              <a:t>Mastertextformat bearbeiten</a:t>
            </a:r>
          </a:p>
          <a:p>
            <a:pPr lvl="1" rtl="0"/>
            <a:r>
              <a:rPr lang="de-DE" noProof="0"/>
              <a:t>Zweite Ebene</a:t>
            </a:r>
          </a:p>
          <a:p>
            <a:pPr lvl="2" rtl="0"/>
            <a:r>
              <a:rPr lang="de-DE" noProof="0"/>
              <a:t>Dritte Ebene</a:t>
            </a:r>
          </a:p>
          <a:p>
            <a:pPr lvl="3" rtl="0"/>
            <a:r>
              <a:rPr lang="de-DE" noProof="0"/>
              <a:t>Vierte Ebene</a:t>
            </a:r>
          </a:p>
          <a:p>
            <a:pPr lvl="4" rtl="0"/>
            <a:r>
              <a:rPr lang="de-DE" noProof="0"/>
              <a:t>Fünfte Ebene</a:t>
            </a:r>
            <a:endParaRPr lang="de-DE" noProof="0" dirty="0"/>
          </a:p>
        </p:txBody>
      </p:sp>
      <p:sp>
        <p:nvSpPr>
          <p:cNvPr id="4" name="Inhaltsplatzhalter 3"/>
          <p:cNvSpPr>
            <a:spLocks noGrp="1"/>
          </p:cNvSpPr>
          <p:nvPr>
            <p:ph sz="half" idx="2"/>
          </p:nvPr>
        </p:nvSpPr>
        <p:spPr>
          <a:xfrm>
            <a:off x="6704015" y="1828800"/>
            <a:ext cx="4419600" cy="4419600"/>
          </a:xfrm>
        </p:spPr>
        <p:txBody>
          <a:bodyPr rtlCol="0">
            <a:normAutofit/>
          </a:bodyPr>
          <a:lstStyle>
            <a:lvl1pPr>
              <a:defRPr sz="2400"/>
            </a:lvl1pPr>
            <a:lvl2pPr>
              <a:defRPr sz="2000"/>
            </a:lvl2pPr>
            <a:lvl3pPr>
              <a:defRPr sz="1800"/>
            </a:lvl3pPr>
            <a:lvl4pPr>
              <a:defRPr sz="1600"/>
            </a:lvl4pPr>
            <a:lvl5pPr>
              <a:defRPr sz="1600"/>
            </a:lvl5pPr>
            <a:lvl6pPr marL="2057400">
              <a:defRPr sz="1600"/>
            </a:lvl6pPr>
            <a:lvl7pPr marL="2057400">
              <a:defRPr sz="1600"/>
            </a:lvl7pPr>
            <a:lvl8pPr marL="2057400">
              <a:defRPr sz="1600"/>
            </a:lvl8pPr>
            <a:lvl9pPr marL="2057400">
              <a:defRPr sz="1600"/>
            </a:lvl9pPr>
          </a:lstStyle>
          <a:p>
            <a:pPr lvl="0" rtl="0"/>
            <a:r>
              <a:rPr lang="de-DE" noProof="0"/>
              <a:t>Mastertextformat bearbeiten</a:t>
            </a:r>
          </a:p>
          <a:p>
            <a:pPr lvl="1" rtl="0"/>
            <a:r>
              <a:rPr lang="de-DE" noProof="0"/>
              <a:t>Zweite Ebene</a:t>
            </a:r>
          </a:p>
          <a:p>
            <a:pPr lvl="2" rtl="0"/>
            <a:r>
              <a:rPr lang="de-DE" noProof="0"/>
              <a:t>Dritte Ebene</a:t>
            </a:r>
          </a:p>
          <a:p>
            <a:pPr lvl="3" rtl="0"/>
            <a:r>
              <a:rPr lang="de-DE" noProof="0"/>
              <a:t>Vierte Ebene</a:t>
            </a:r>
          </a:p>
          <a:p>
            <a:pPr lvl="4" rtl="0"/>
            <a:r>
              <a:rPr lang="de-DE" noProof="0"/>
              <a:t>Fünfte Ebene</a:t>
            </a:r>
            <a:endParaRPr lang="de-DE" noProof="0" dirty="0"/>
          </a:p>
        </p:txBody>
      </p:sp>
      <p:sp>
        <p:nvSpPr>
          <p:cNvPr id="6" name="Fußzeilenplatzhalter 5"/>
          <p:cNvSpPr>
            <a:spLocks noGrp="1"/>
          </p:cNvSpPr>
          <p:nvPr>
            <p:ph type="ftr" sz="quarter" idx="11"/>
          </p:nvPr>
        </p:nvSpPr>
        <p:spPr/>
        <p:txBody>
          <a:bodyPr rtlCol="0"/>
          <a:lstStyle/>
          <a:p>
            <a:pPr rtl="0"/>
            <a:r>
              <a:rPr lang="de-DE" noProof="0" dirty="0"/>
              <a:t>Fußzeile hinzufügen</a:t>
            </a:r>
          </a:p>
        </p:txBody>
      </p:sp>
      <p:sp>
        <p:nvSpPr>
          <p:cNvPr id="5" name="Datumsplatzhalter 4"/>
          <p:cNvSpPr>
            <a:spLocks noGrp="1"/>
          </p:cNvSpPr>
          <p:nvPr>
            <p:ph type="dt" sz="half" idx="10"/>
          </p:nvPr>
        </p:nvSpPr>
        <p:spPr/>
        <p:txBody>
          <a:bodyPr rtlCol="0"/>
          <a:lstStyle/>
          <a:p>
            <a:pPr rtl="0"/>
            <a:fld id="{9B83DF4E-601C-4639-BFED-DB401260A100}" type="datetime1">
              <a:rPr lang="de-DE" noProof="0" smtClean="0"/>
              <a:t>14.02.2024</a:t>
            </a:fld>
            <a:endParaRPr lang="de-DE" noProof="0" dirty="0"/>
          </a:p>
        </p:txBody>
      </p:sp>
      <p:sp>
        <p:nvSpPr>
          <p:cNvPr id="7" name="Foliennummernplatzhalter 6"/>
          <p:cNvSpPr>
            <a:spLocks noGrp="1"/>
          </p:cNvSpPr>
          <p:nvPr>
            <p:ph type="sldNum" sz="quarter" idx="12"/>
          </p:nvPr>
        </p:nvSpPr>
        <p:spPr/>
        <p:txBody>
          <a:bodyPr rtlCol="0"/>
          <a:lstStyle/>
          <a:p>
            <a:pPr rtl="0"/>
            <a:fld id="{2A013F82-EE5E-44EE-A61D-E31C6657F26F}" type="slidenum">
              <a:rPr lang="de-DE" noProof="0" smtClean="0"/>
              <a:t>‹Nr.›</a:t>
            </a:fld>
            <a:endParaRPr lang="de-DE" noProof="0" dirty="0"/>
          </a:p>
        </p:txBody>
      </p:sp>
    </p:spTree>
    <p:extLst>
      <p:ext uri="{BB962C8B-B14F-4D97-AF65-F5344CB8AC3E}">
        <p14:creationId xmlns:p14="http://schemas.microsoft.com/office/powerpoint/2010/main" val="2825340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lvl1pPr>
              <a:defRPr/>
            </a:lvl1pPr>
          </a:lstStyle>
          <a:p>
            <a:pPr rtl="0"/>
            <a:r>
              <a:rPr lang="de-DE" noProof="0"/>
              <a:t>Mastertitelformat bearbeiten</a:t>
            </a:r>
            <a:endParaRPr lang="de-DE" noProof="0" dirty="0"/>
          </a:p>
        </p:txBody>
      </p:sp>
      <p:sp>
        <p:nvSpPr>
          <p:cNvPr id="3" name="Textplatzhalter 2"/>
          <p:cNvSpPr>
            <a:spLocks noGrp="1"/>
          </p:cNvSpPr>
          <p:nvPr>
            <p:ph type="body" idx="1"/>
          </p:nvPr>
        </p:nvSpPr>
        <p:spPr>
          <a:xfrm>
            <a:off x="1978022" y="1828800"/>
            <a:ext cx="4416552" cy="838200"/>
          </a:xfrm>
        </p:spPr>
        <p:txBody>
          <a:bodyPr rtlCol="0" anchor="ctr">
            <a:noAutofit/>
          </a:bodyPr>
          <a:lstStyle>
            <a:lvl1pPr marL="0" indent="0">
              <a:spcBef>
                <a:spcPts val="0"/>
              </a:spcBef>
              <a:buNone/>
              <a:defRPr sz="2400" b="0" cap="none"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de-DE" noProof="0"/>
              <a:t>Mastertextformat bearbeiten</a:t>
            </a:r>
          </a:p>
        </p:txBody>
      </p:sp>
      <p:sp>
        <p:nvSpPr>
          <p:cNvPr id="4" name="Inhaltsplatzhalter 3"/>
          <p:cNvSpPr>
            <a:spLocks noGrp="1"/>
          </p:cNvSpPr>
          <p:nvPr>
            <p:ph sz="half" idx="2"/>
          </p:nvPr>
        </p:nvSpPr>
        <p:spPr>
          <a:xfrm>
            <a:off x="1978022" y="2743200"/>
            <a:ext cx="4416552" cy="3505200"/>
          </a:xfrm>
        </p:spPr>
        <p:txBody>
          <a:bodyPr rtlCol="0">
            <a:normAutofit/>
          </a:bodyPr>
          <a:lstStyle>
            <a:lvl1pPr>
              <a:defRPr sz="2000"/>
            </a:lvl1pPr>
            <a:lvl2pPr>
              <a:defRPr sz="1800"/>
            </a:lvl2pPr>
            <a:lvl3pPr>
              <a:defRPr sz="1600"/>
            </a:lvl3pPr>
            <a:lvl4pPr>
              <a:defRPr sz="1400"/>
            </a:lvl4pPr>
            <a:lvl5pPr marL="2057400">
              <a:defRPr sz="1400"/>
            </a:lvl5pPr>
            <a:lvl6pPr marL="2057400">
              <a:defRPr sz="1400"/>
            </a:lvl6pPr>
            <a:lvl7pPr marL="2057400">
              <a:defRPr sz="1400"/>
            </a:lvl7pPr>
            <a:lvl8pPr marL="2057400">
              <a:defRPr sz="1400"/>
            </a:lvl8pPr>
            <a:lvl9pPr marL="2057400">
              <a:defRPr sz="1400"/>
            </a:lvl9pPr>
          </a:lstStyle>
          <a:p>
            <a:pPr lvl="0" rtl="0"/>
            <a:r>
              <a:rPr lang="de-DE" noProof="0"/>
              <a:t>Mastertextformat bearbeiten</a:t>
            </a:r>
          </a:p>
          <a:p>
            <a:pPr lvl="1" rtl="0"/>
            <a:r>
              <a:rPr lang="de-DE" noProof="0"/>
              <a:t>Zweite Ebene</a:t>
            </a:r>
          </a:p>
          <a:p>
            <a:pPr lvl="2" rtl="0"/>
            <a:r>
              <a:rPr lang="de-DE" noProof="0"/>
              <a:t>Dritte Ebene</a:t>
            </a:r>
          </a:p>
          <a:p>
            <a:pPr lvl="3" rtl="0"/>
            <a:r>
              <a:rPr lang="de-DE" noProof="0"/>
              <a:t>Vierte Ebene</a:t>
            </a:r>
          </a:p>
          <a:p>
            <a:pPr lvl="4" rtl="0"/>
            <a:r>
              <a:rPr lang="de-DE" noProof="0"/>
              <a:t>Fünfte Ebene</a:t>
            </a:r>
            <a:endParaRPr lang="de-DE" noProof="0" dirty="0"/>
          </a:p>
        </p:txBody>
      </p:sp>
      <p:sp>
        <p:nvSpPr>
          <p:cNvPr id="5" name="Textplatzhalter 4"/>
          <p:cNvSpPr>
            <a:spLocks noGrp="1"/>
          </p:cNvSpPr>
          <p:nvPr>
            <p:ph type="body" sz="quarter" idx="3"/>
          </p:nvPr>
        </p:nvSpPr>
        <p:spPr>
          <a:xfrm>
            <a:off x="6705472" y="1828800"/>
            <a:ext cx="4416552" cy="838200"/>
          </a:xfrm>
        </p:spPr>
        <p:txBody>
          <a:bodyPr rtlCol="0" anchor="ctr">
            <a:noAutofit/>
          </a:bodyPr>
          <a:lstStyle>
            <a:lvl1pPr marL="0" indent="0">
              <a:spcBef>
                <a:spcPts val="0"/>
              </a:spcBef>
              <a:buNone/>
              <a:defRPr sz="2400" b="0" cap="none"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de-DE" noProof="0"/>
              <a:t>Mastertextformat bearbeiten</a:t>
            </a:r>
          </a:p>
        </p:txBody>
      </p:sp>
      <p:sp>
        <p:nvSpPr>
          <p:cNvPr id="6" name="Inhaltsplatzhalter 5"/>
          <p:cNvSpPr>
            <a:spLocks noGrp="1"/>
          </p:cNvSpPr>
          <p:nvPr>
            <p:ph sz="quarter" idx="4"/>
          </p:nvPr>
        </p:nvSpPr>
        <p:spPr>
          <a:xfrm>
            <a:off x="6705472" y="2743200"/>
            <a:ext cx="4416552" cy="3505200"/>
          </a:xfrm>
        </p:spPr>
        <p:txBody>
          <a:bodyPr rtlCol="0">
            <a:normAutofit/>
          </a:bodyPr>
          <a:lstStyle>
            <a:lvl1pPr>
              <a:defRPr sz="2000"/>
            </a:lvl1pPr>
            <a:lvl2pPr>
              <a:defRPr sz="1800"/>
            </a:lvl2pPr>
            <a:lvl3pPr>
              <a:defRPr sz="1600"/>
            </a:lvl3pPr>
            <a:lvl4pPr>
              <a:defRPr sz="1400"/>
            </a:lvl4pPr>
            <a:lvl5pPr marL="2057400">
              <a:defRPr sz="1400"/>
            </a:lvl5pPr>
            <a:lvl6pPr marL="2057400">
              <a:defRPr sz="1400"/>
            </a:lvl6pPr>
            <a:lvl7pPr marL="2057400">
              <a:defRPr sz="1400"/>
            </a:lvl7pPr>
            <a:lvl8pPr marL="2057400">
              <a:defRPr sz="1400"/>
            </a:lvl8pPr>
            <a:lvl9pPr marL="2057400">
              <a:defRPr sz="1400"/>
            </a:lvl9pPr>
          </a:lstStyle>
          <a:p>
            <a:pPr lvl="0" rtl="0"/>
            <a:r>
              <a:rPr lang="de-DE" noProof="0"/>
              <a:t>Mastertextformat bearbeiten</a:t>
            </a:r>
          </a:p>
          <a:p>
            <a:pPr lvl="1" rtl="0"/>
            <a:r>
              <a:rPr lang="de-DE" noProof="0"/>
              <a:t>Zweite Ebene</a:t>
            </a:r>
          </a:p>
          <a:p>
            <a:pPr lvl="2" rtl="0"/>
            <a:r>
              <a:rPr lang="de-DE" noProof="0"/>
              <a:t>Dritte Ebene</a:t>
            </a:r>
          </a:p>
          <a:p>
            <a:pPr lvl="3" rtl="0"/>
            <a:r>
              <a:rPr lang="de-DE" noProof="0"/>
              <a:t>Vierte Ebene</a:t>
            </a:r>
          </a:p>
          <a:p>
            <a:pPr lvl="4" rtl="0"/>
            <a:r>
              <a:rPr lang="de-DE" noProof="0"/>
              <a:t>Fünfte Ebene</a:t>
            </a:r>
            <a:endParaRPr lang="de-DE" noProof="0" dirty="0"/>
          </a:p>
        </p:txBody>
      </p:sp>
      <p:sp>
        <p:nvSpPr>
          <p:cNvPr id="8" name="Fußzeilenplatzhalter 7"/>
          <p:cNvSpPr>
            <a:spLocks noGrp="1"/>
          </p:cNvSpPr>
          <p:nvPr>
            <p:ph type="ftr" sz="quarter" idx="11"/>
          </p:nvPr>
        </p:nvSpPr>
        <p:spPr/>
        <p:txBody>
          <a:bodyPr rtlCol="0"/>
          <a:lstStyle/>
          <a:p>
            <a:pPr rtl="0"/>
            <a:r>
              <a:rPr lang="de-DE" noProof="0" dirty="0"/>
              <a:t>Fußzeile hinzufügen</a:t>
            </a:r>
          </a:p>
        </p:txBody>
      </p:sp>
      <p:sp>
        <p:nvSpPr>
          <p:cNvPr id="7" name="Datumsplatzhalter 6"/>
          <p:cNvSpPr>
            <a:spLocks noGrp="1"/>
          </p:cNvSpPr>
          <p:nvPr>
            <p:ph type="dt" sz="half" idx="10"/>
          </p:nvPr>
        </p:nvSpPr>
        <p:spPr/>
        <p:txBody>
          <a:bodyPr rtlCol="0"/>
          <a:lstStyle/>
          <a:p>
            <a:pPr rtl="0"/>
            <a:fld id="{CDDD76F1-E7C0-43A3-8CA6-4EF058E005F6}" type="datetime1">
              <a:rPr lang="de-DE" noProof="0" smtClean="0"/>
              <a:t>14.02.2024</a:t>
            </a:fld>
            <a:endParaRPr lang="de-DE" noProof="0" dirty="0"/>
          </a:p>
        </p:txBody>
      </p:sp>
      <p:sp>
        <p:nvSpPr>
          <p:cNvPr id="9" name="Foliennummernplatzhalter 8"/>
          <p:cNvSpPr>
            <a:spLocks noGrp="1"/>
          </p:cNvSpPr>
          <p:nvPr>
            <p:ph type="sldNum" sz="quarter" idx="12"/>
          </p:nvPr>
        </p:nvSpPr>
        <p:spPr/>
        <p:txBody>
          <a:bodyPr rtlCol="0"/>
          <a:lstStyle/>
          <a:p>
            <a:pPr rtl="0"/>
            <a:fld id="{2A013F82-EE5E-44EE-A61D-E31C6657F26F}" type="slidenum">
              <a:rPr lang="de-DE" noProof="0" smtClean="0"/>
              <a:t>‹Nr.›</a:t>
            </a:fld>
            <a:endParaRPr lang="de-DE" noProof="0" dirty="0"/>
          </a:p>
        </p:txBody>
      </p:sp>
    </p:spTree>
    <p:extLst>
      <p:ext uri="{BB962C8B-B14F-4D97-AF65-F5344CB8AC3E}">
        <p14:creationId xmlns:p14="http://schemas.microsoft.com/office/powerpoint/2010/main" val="42084195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de-DE" noProof="0"/>
              <a:t>Mastertitelformat bearbeiten</a:t>
            </a:r>
            <a:endParaRPr lang="de-DE" noProof="0" dirty="0"/>
          </a:p>
        </p:txBody>
      </p:sp>
      <p:sp>
        <p:nvSpPr>
          <p:cNvPr id="4" name="Fußzeilenplatzhalter 3"/>
          <p:cNvSpPr>
            <a:spLocks noGrp="1"/>
          </p:cNvSpPr>
          <p:nvPr>
            <p:ph type="ftr" sz="quarter" idx="11"/>
          </p:nvPr>
        </p:nvSpPr>
        <p:spPr/>
        <p:txBody>
          <a:bodyPr rtlCol="0"/>
          <a:lstStyle/>
          <a:p>
            <a:pPr rtl="0"/>
            <a:r>
              <a:rPr lang="de-DE" noProof="0" dirty="0"/>
              <a:t>Fußzeile hinzufügen</a:t>
            </a:r>
          </a:p>
        </p:txBody>
      </p:sp>
      <p:sp>
        <p:nvSpPr>
          <p:cNvPr id="3" name="Datumsplatzhalter 2"/>
          <p:cNvSpPr>
            <a:spLocks noGrp="1"/>
          </p:cNvSpPr>
          <p:nvPr>
            <p:ph type="dt" sz="half" idx="10"/>
          </p:nvPr>
        </p:nvSpPr>
        <p:spPr/>
        <p:txBody>
          <a:bodyPr rtlCol="0"/>
          <a:lstStyle/>
          <a:p>
            <a:pPr rtl="0"/>
            <a:fld id="{6866AA11-7827-4F3F-A229-0549A54A5B34}" type="datetime1">
              <a:rPr lang="de-DE" noProof="0" smtClean="0"/>
              <a:t>14.02.2024</a:t>
            </a:fld>
            <a:endParaRPr lang="de-DE" noProof="0" dirty="0"/>
          </a:p>
        </p:txBody>
      </p:sp>
      <p:sp>
        <p:nvSpPr>
          <p:cNvPr id="5" name="Foliennummernplatzhalter 4"/>
          <p:cNvSpPr>
            <a:spLocks noGrp="1"/>
          </p:cNvSpPr>
          <p:nvPr>
            <p:ph type="sldNum" sz="quarter" idx="12"/>
          </p:nvPr>
        </p:nvSpPr>
        <p:spPr/>
        <p:txBody>
          <a:bodyPr rtlCol="0"/>
          <a:lstStyle/>
          <a:p>
            <a:pPr rtl="0"/>
            <a:fld id="{2A013F82-EE5E-44EE-A61D-E31C6657F26F}" type="slidenum">
              <a:rPr lang="de-DE" noProof="0" smtClean="0"/>
              <a:t>‹Nr.›</a:t>
            </a:fld>
            <a:endParaRPr lang="de-DE" noProof="0" dirty="0"/>
          </a:p>
        </p:txBody>
      </p:sp>
    </p:spTree>
    <p:extLst>
      <p:ext uri="{BB962C8B-B14F-4D97-AF65-F5344CB8AC3E}">
        <p14:creationId xmlns:p14="http://schemas.microsoft.com/office/powerpoint/2010/main" val="1626631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pic>
        <p:nvPicPr>
          <p:cNvPr id="6" name="Bild 5" descr="Große Meereswelle (halbtransparent)" title="Meereswelle"/>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56"/>
            <a:ext cx="12188824" cy="6857887"/>
          </a:xfrm>
          <a:prstGeom prst="rect">
            <a:avLst/>
          </a:prstGeom>
        </p:spPr>
      </p:pic>
      <p:sp>
        <p:nvSpPr>
          <p:cNvPr id="3" name="Fußzeilenplatzhalter 2"/>
          <p:cNvSpPr>
            <a:spLocks noGrp="1"/>
          </p:cNvSpPr>
          <p:nvPr>
            <p:ph type="ftr" sz="quarter" idx="11"/>
          </p:nvPr>
        </p:nvSpPr>
        <p:spPr/>
        <p:txBody>
          <a:bodyPr rtlCol="0"/>
          <a:lstStyle/>
          <a:p>
            <a:pPr rtl="0"/>
            <a:r>
              <a:rPr lang="de-DE" noProof="0" dirty="0"/>
              <a:t>Fußzeile hinzufügen</a:t>
            </a:r>
          </a:p>
        </p:txBody>
      </p:sp>
      <p:sp>
        <p:nvSpPr>
          <p:cNvPr id="2" name="Datumsplatzhalter 1"/>
          <p:cNvSpPr>
            <a:spLocks noGrp="1"/>
          </p:cNvSpPr>
          <p:nvPr>
            <p:ph type="dt" sz="half" idx="10"/>
          </p:nvPr>
        </p:nvSpPr>
        <p:spPr/>
        <p:txBody>
          <a:bodyPr rtlCol="0"/>
          <a:lstStyle/>
          <a:p>
            <a:pPr rtl="0"/>
            <a:fld id="{31709866-4D5B-4251-AFBC-3925EAAF01D9}" type="datetime1">
              <a:rPr lang="de-DE" noProof="0" smtClean="0"/>
              <a:t>14.02.2024</a:t>
            </a:fld>
            <a:endParaRPr lang="de-DE" noProof="0" dirty="0"/>
          </a:p>
        </p:txBody>
      </p:sp>
      <p:sp>
        <p:nvSpPr>
          <p:cNvPr id="4" name="Foliennummernplatzhalter 3"/>
          <p:cNvSpPr>
            <a:spLocks noGrp="1"/>
          </p:cNvSpPr>
          <p:nvPr>
            <p:ph type="sldNum" sz="quarter" idx="12"/>
          </p:nvPr>
        </p:nvSpPr>
        <p:spPr/>
        <p:txBody>
          <a:bodyPr rtlCol="0"/>
          <a:lstStyle/>
          <a:p>
            <a:pPr rtl="0"/>
            <a:fld id="{2A013F82-EE5E-44EE-A61D-E31C6657F26F}" type="slidenum">
              <a:rPr lang="de-DE" noProof="0" smtClean="0"/>
              <a:t>‹Nr.›</a:t>
            </a:fld>
            <a:endParaRPr lang="de-DE" noProof="0" dirty="0"/>
          </a:p>
        </p:txBody>
      </p:sp>
    </p:spTree>
    <p:extLst>
      <p:ext uri="{BB962C8B-B14F-4D97-AF65-F5344CB8AC3E}">
        <p14:creationId xmlns:p14="http://schemas.microsoft.com/office/powerpoint/2010/main" val="3607540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979613" y="588963"/>
            <a:ext cx="3657600" cy="2840037"/>
          </a:xfrm>
        </p:spPr>
        <p:txBody>
          <a:bodyPr rtlCol="0" anchor="b">
            <a:noAutofit/>
          </a:bodyPr>
          <a:lstStyle>
            <a:lvl1pPr algn="l">
              <a:lnSpc>
                <a:spcPct val="80000"/>
              </a:lnSpc>
              <a:defRPr sz="3200" b="0">
                <a:solidFill>
                  <a:schemeClr val="tx1"/>
                </a:solidFill>
              </a:defRPr>
            </a:lvl1pPr>
          </a:lstStyle>
          <a:p>
            <a:pPr rtl="0"/>
            <a:r>
              <a:rPr lang="de-DE" noProof="0"/>
              <a:t>Mastertitelformat bearbeiten</a:t>
            </a:r>
            <a:endParaRPr lang="de-DE" noProof="0" dirty="0"/>
          </a:p>
        </p:txBody>
      </p:sp>
      <p:sp>
        <p:nvSpPr>
          <p:cNvPr id="3" name="Inhaltsplatzhalter 2"/>
          <p:cNvSpPr>
            <a:spLocks noGrp="1"/>
          </p:cNvSpPr>
          <p:nvPr>
            <p:ph idx="1"/>
          </p:nvPr>
        </p:nvSpPr>
        <p:spPr>
          <a:xfrm>
            <a:off x="6094414" y="588963"/>
            <a:ext cx="5486400" cy="5580061"/>
          </a:xfrm>
        </p:spPr>
        <p:txBody>
          <a:bodyPr rtlCol="0">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rtl="0"/>
            <a:r>
              <a:rPr lang="de-DE" noProof="0"/>
              <a:t>Mastertextformat bearbeiten</a:t>
            </a:r>
          </a:p>
          <a:p>
            <a:pPr lvl="1" rtl="0"/>
            <a:r>
              <a:rPr lang="de-DE" noProof="0"/>
              <a:t>Zweite Ebene</a:t>
            </a:r>
          </a:p>
          <a:p>
            <a:pPr lvl="2" rtl="0"/>
            <a:r>
              <a:rPr lang="de-DE" noProof="0"/>
              <a:t>Dritte Ebene</a:t>
            </a:r>
          </a:p>
          <a:p>
            <a:pPr lvl="3" rtl="0"/>
            <a:r>
              <a:rPr lang="de-DE" noProof="0"/>
              <a:t>Vierte Ebene</a:t>
            </a:r>
          </a:p>
          <a:p>
            <a:pPr lvl="4" rtl="0"/>
            <a:r>
              <a:rPr lang="de-DE" noProof="0"/>
              <a:t>Fünfte Ebene</a:t>
            </a:r>
            <a:endParaRPr lang="de-DE" noProof="0" dirty="0"/>
          </a:p>
        </p:txBody>
      </p:sp>
      <p:sp>
        <p:nvSpPr>
          <p:cNvPr id="4" name="Textplatzhalter 3"/>
          <p:cNvSpPr>
            <a:spLocks noGrp="1"/>
          </p:cNvSpPr>
          <p:nvPr>
            <p:ph type="body" sz="half" idx="2"/>
          </p:nvPr>
        </p:nvSpPr>
        <p:spPr>
          <a:xfrm>
            <a:off x="1979613" y="3581399"/>
            <a:ext cx="3657600" cy="2587625"/>
          </a:xfrm>
        </p:spPr>
        <p:txBody>
          <a:bodyPr rtlCol="0">
            <a:normAutofit/>
          </a:bodyPr>
          <a:lstStyle>
            <a:lvl1pPr marL="0" indent="0">
              <a:lnSpc>
                <a:spcPct val="110000"/>
              </a:lnSpc>
              <a:spcBef>
                <a:spcPts val="12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de-DE" noProof="0"/>
              <a:t>Mastertextformat bearbeiten</a:t>
            </a:r>
          </a:p>
        </p:txBody>
      </p:sp>
      <p:sp>
        <p:nvSpPr>
          <p:cNvPr id="6" name="Fußzeilenplatzhalter 5"/>
          <p:cNvSpPr>
            <a:spLocks noGrp="1"/>
          </p:cNvSpPr>
          <p:nvPr>
            <p:ph type="ftr" sz="quarter" idx="11"/>
          </p:nvPr>
        </p:nvSpPr>
        <p:spPr/>
        <p:txBody>
          <a:bodyPr rtlCol="0"/>
          <a:lstStyle/>
          <a:p>
            <a:pPr rtl="0"/>
            <a:r>
              <a:rPr lang="de-DE" noProof="0" dirty="0"/>
              <a:t>Fußzeile hinzufügen</a:t>
            </a:r>
          </a:p>
        </p:txBody>
      </p:sp>
      <p:sp>
        <p:nvSpPr>
          <p:cNvPr id="5" name="Datumsplatzhalter 4"/>
          <p:cNvSpPr>
            <a:spLocks noGrp="1"/>
          </p:cNvSpPr>
          <p:nvPr>
            <p:ph type="dt" sz="half" idx="10"/>
          </p:nvPr>
        </p:nvSpPr>
        <p:spPr/>
        <p:txBody>
          <a:bodyPr rtlCol="0"/>
          <a:lstStyle/>
          <a:p>
            <a:pPr rtl="0"/>
            <a:fld id="{8B838D8E-E36C-40A5-8078-6501604B2D6E}" type="datetime1">
              <a:rPr lang="de-DE" noProof="0" smtClean="0"/>
              <a:t>14.02.2024</a:t>
            </a:fld>
            <a:endParaRPr lang="de-DE" noProof="0" dirty="0"/>
          </a:p>
        </p:txBody>
      </p:sp>
      <p:sp>
        <p:nvSpPr>
          <p:cNvPr id="7" name="Foliennummernplatzhalter 6"/>
          <p:cNvSpPr>
            <a:spLocks noGrp="1"/>
          </p:cNvSpPr>
          <p:nvPr>
            <p:ph type="sldNum" sz="quarter" idx="12"/>
          </p:nvPr>
        </p:nvSpPr>
        <p:spPr/>
        <p:txBody>
          <a:bodyPr rtlCol="0"/>
          <a:lstStyle/>
          <a:p>
            <a:pPr rtl="0"/>
            <a:fld id="{2A013F82-EE5E-44EE-A61D-E31C6657F26F}" type="slidenum">
              <a:rPr lang="de-DE" noProof="0" smtClean="0"/>
              <a:t>‹Nr.›</a:t>
            </a:fld>
            <a:endParaRPr lang="de-DE" noProof="0" dirty="0"/>
          </a:p>
        </p:txBody>
      </p:sp>
    </p:spTree>
    <p:extLst>
      <p:ext uri="{BB962C8B-B14F-4D97-AF65-F5344CB8AC3E}">
        <p14:creationId xmlns:p14="http://schemas.microsoft.com/office/powerpoint/2010/main" val="2544981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979613" y="588963"/>
            <a:ext cx="3657600" cy="2840038"/>
          </a:xfrm>
        </p:spPr>
        <p:txBody>
          <a:bodyPr rtlCol="0" anchor="b">
            <a:normAutofit/>
          </a:bodyPr>
          <a:lstStyle>
            <a:lvl1pPr algn="l">
              <a:lnSpc>
                <a:spcPct val="80000"/>
              </a:lnSpc>
              <a:defRPr sz="3200" b="0" i="0" baseline="0">
                <a:solidFill>
                  <a:schemeClr val="tx1"/>
                </a:solidFill>
              </a:defRPr>
            </a:lvl1pPr>
          </a:lstStyle>
          <a:p>
            <a:pPr rtl="0"/>
            <a:r>
              <a:rPr lang="de-DE" noProof="0"/>
              <a:t>Mastertitelformat bearbeiten</a:t>
            </a:r>
            <a:endParaRPr lang="de-DE" noProof="0" dirty="0"/>
          </a:p>
        </p:txBody>
      </p:sp>
      <p:sp>
        <p:nvSpPr>
          <p:cNvPr id="8" name="Rechteck 7"/>
          <p:cNvSpPr/>
          <p:nvPr/>
        </p:nvSpPr>
        <p:spPr>
          <a:xfrm>
            <a:off x="6094461" y="588963"/>
            <a:ext cx="5486352" cy="5580062"/>
          </a:xfrm>
          <a:prstGeom prst="rect">
            <a:avLst/>
          </a:prstGeom>
          <a:solidFill>
            <a:srgbClr val="1B5D72">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e-DE" noProof="0" dirty="0"/>
          </a:p>
        </p:txBody>
      </p:sp>
      <p:sp>
        <p:nvSpPr>
          <p:cNvPr id="3" name="Bildplatzhalter 2" descr="Leerer Platzhalter zum Hinzufügen eines Bilds. Klicken Sie auf den Platzhalter, und wählen Sie das hinzuzufügende Bild aus."/>
          <p:cNvSpPr>
            <a:spLocks noGrp="1"/>
          </p:cNvSpPr>
          <p:nvPr>
            <p:ph type="pic" idx="1"/>
          </p:nvPr>
        </p:nvSpPr>
        <p:spPr>
          <a:xfrm>
            <a:off x="6307494" y="805658"/>
            <a:ext cx="5060286" cy="5146672"/>
          </a:xfrm>
          <a:solidFill>
            <a:schemeClr val="bg2"/>
          </a:solidFill>
        </p:spPr>
        <p:txBody>
          <a:bodyPr rtlCol="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de-DE" noProof="0"/>
              <a:t>Bild durch Klicken auf Symbol hinzufügen</a:t>
            </a:r>
            <a:endParaRPr lang="de-DE" noProof="0" dirty="0"/>
          </a:p>
        </p:txBody>
      </p:sp>
      <p:sp>
        <p:nvSpPr>
          <p:cNvPr id="4" name="Textplatzhalter 3"/>
          <p:cNvSpPr>
            <a:spLocks noGrp="1"/>
          </p:cNvSpPr>
          <p:nvPr>
            <p:ph type="body" sz="half" idx="2"/>
          </p:nvPr>
        </p:nvSpPr>
        <p:spPr>
          <a:xfrm>
            <a:off x="1979613" y="3581399"/>
            <a:ext cx="3657600" cy="2587625"/>
          </a:xfrm>
        </p:spPr>
        <p:txBody>
          <a:bodyPr rtlCol="0">
            <a:normAutofit/>
          </a:bodyPr>
          <a:lstStyle>
            <a:lvl1pPr marL="0" indent="0">
              <a:lnSpc>
                <a:spcPct val="110000"/>
              </a:lnSpc>
              <a:spcBef>
                <a:spcPts val="12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de-DE" noProof="0"/>
              <a:t>Mastertextformat bearbeiten</a:t>
            </a:r>
          </a:p>
        </p:txBody>
      </p:sp>
      <p:sp>
        <p:nvSpPr>
          <p:cNvPr id="6" name="Fußzeilenplatzhalter 5"/>
          <p:cNvSpPr>
            <a:spLocks noGrp="1"/>
          </p:cNvSpPr>
          <p:nvPr>
            <p:ph type="ftr" sz="quarter" idx="11"/>
          </p:nvPr>
        </p:nvSpPr>
        <p:spPr/>
        <p:txBody>
          <a:bodyPr rtlCol="0"/>
          <a:lstStyle/>
          <a:p>
            <a:pPr rtl="0"/>
            <a:r>
              <a:rPr lang="de-DE" noProof="0" dirty="0"/>
              <a:t>Fußzeile hinzufügen</a:t>
            </a:r>
          </a:p>
        </p:txBody>
      </p:sp>
      <p:sp>
        <p:nvSpPr>
          <p:cNvPr id="5" name="Datumsplatzhalter 4"/>
          <p:cNvSpPr>
            <a:spLocks noGrp="1"/>
          </p:cNvSpPr>
          <p:nvPr>
            <p:ph type="dt" sz="half" idx="10"/>
          </p:nvPr>
        </p:nvSpPr>
        <p:spPr/>
        <p:txBody>
          <a:bodyPr rtlCol="0"/>
          <a:lstStyle/>
          <a:p>
            <a:pPr rtl="0"/>
            <a:fld id="{7769185B-17AA-4D9A-8865-0FED904B01E8}" type="datetime1">
              <a:rPr lang="de-DE" noProof="0" smtClean="0"/>
              <a:t>14.02.2024</a:t>
            </a:fld>
            <a:endParaRPr lang="de-DE" noProof="0" dirty="0"/>
          </a:p>
        </p:txBody>
      </p:sp>
      <p:sp>
        <p:nvSpPr>
          <p:cNvPr id="7" name="Foliennummernplatzhalter 6"/>
          <p:cNvSpPr>
            <a:spLocks noGrp="1"/>
          </p:cNvSpPr>
          <p:nvPr>
            <p:ph type="sldNum" sz="quarter" idx="12"/>
          </p:nvPr>
        </p:nvSpPr>
        <p:spPr/>
        <p:txBody>
          <a:bodyPr rtlCol="0"/>
          <a:lstStyle/>
          <a:p>
            <a:pPr rtl="0"/>
            <a:fld id="{2A013F82-EE5E-44EE-A61D-E31C6657F26F}" type="slidenum">
              <a:rPr lang="de-DE" noProof="0" smtClean="0"/>
              <a:pPr rtl="0"/>
              <a:t>‹Nr.›</a:t>
            </a:fld>
            <a:endParaRPr lang="de-DE" noProof="0" dirty="0"/>
          </a:p>
        </p:txBody>
      </p:sp>
    </p:spTree>
    <p:extLst>
      <p:ext uri="{BB962C8B-B14F-4D97-AF65-F5344CB8AC3E}">
        <p14:creationId xmlns:p14="http://schemas.microsoft.com/office/powerpoint/2010/main" val="2249172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
              <a:srgbClr val="06171C"/>
            </a:gs>
            <a:gs pos="100000">
              <a:srgbClr val="134251"/>
            </a:gs>
            <a:gs pos="65000">
              <a:srgbClr val="134251"/>
            </a:gs>
          </a:gsLst>
          <a:lin ang="8100000" scaled="1"/>
          <a:tileRect/>
        </a:gradFill>
        <a:effectLst/>
      </p:bgPr>
    </p:bg>
    <p:spTree>
      <p:nvGrpSpPr>
        <p:cNvPr id="1" name=""/>
        <p:cNvGrpSpPr/>
        <p:nvPr/>
      </p:nvGrpSpPr>
      <p:grpSpPr>
        <a:xfrm>
          <a:off x="0" y="0"/>
          <a:ext cx="0" cy="0"/>
          <a:chOff x="0" y="0"/>
          <a:chExt cx="0" cy="0"/>
        </a:xfrm>
      </p:grpSpPr>
      <p:pic>
        <p:nvPicPr>
          <p:cNvPr id="7" name="Bild 6" descr="Große Meereswelle (halbtransparent)" title="Meereswelle"/>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 y="56"/>
            <a:ext cx="12188824" cy="6857887"/>
          </a:xfrm>
          <a:prstGeom prst="rect">
            <a:avLst/>
          </a:prstGeom>
        </p:spPr>
      </p:pic>
      <p:pic>
        <p:nvPicPr>
          <p:cNvPr id="10" name="Bild 9" descr="Große Meereswelle"/>
          <p:cNvPicPr>
            <a:picLocks noChangeAspect="1"/>
          </p:cNvPicPr>
          <p:nvPr/>
        </p:nvPicPr>
        <p:blipFill rotWithShape="1">
          <a:blip r:embed="rId14" cstate="print">
            <a:extLst>
              <a:ext uri="{28A0092B-C50C-407E-A947-70E740481C1C}">
                <a14:useLocalDpi xmlns:a14="http://schemas.microsoft.com/office/drawing/2010/main" val="0"/>
              </a:ext>
            </a:extLst>
          </a:blip>
          <a:srcRect/>
          <a:stretch/>
        </p:blipFill>
        <p:spPr>
          <a:xfrm>
            <a:off x="-1" y="0"/>
            <a:ext cx="1234758" cy="6857942"/>
          </a:xfrm>
          <a:prstGeom prst="rect">
            <a:avLst/>
          </a:prstGeom>
        </p:spPr>
      </p:pic>
      <p:sp>
        <p:nvSpPr>
          <p:cNvPr id="9" name="Rechteck 8"/>
          <p:cNvSpPr/>
          <p:nvPr/>
        </p:nvSpPr>
        <p:spPr>
          <a:xfrm>
            <a:off x="1006156" y="0"/>
            <a:ext cx="228601" cy="6858000"/>
          </a:xfrm>
          <a:prstGeom prst="rect">
            <a:avLst/>
          </a:prstGeom>
          <a:solidFill>
            <a:srgbClr val="134251">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e-DE" noProof="0" dirty="0"/>
          </a:p>
        </p:txBody>
      </p:sp>
      <p:sp>
        <p:nvSpPr>
          <p:cNvPr id="2" name="Titelplatzhalter 1"/>
          <p:cNvSpPr>
            <a:spLocks noGrp="1"/>
          </p:cNvSpPr>
          <p:nvPr>
            <p:ph type="title"/>
          </p:nvPr>
        </p:nvSpPr>
        <p:spPr>
          <a:xfrm>
            <a:off x="1979612" y="381000"/>
            <a:ext cx="9144001" cy="1219200"/>
          </a:xfrm>
          <a:prstGeom prst="rect">
            <a:avLst/>
          </a:prstGeom>
        </p:spPr>
        <p:txBody>
          <a:bodyPr vert="horz" lIns="91440" tIns="45720" rIns="91440" bIns="45720" rtlCol="0" anchor="b">
            <a:normAutofit/>
          </a:bodyPr>
          <a:lstStyle/>
          <a:p>
            <a:pPr rtl="0"/>
            <a:r>
              <a:rPr lang="de-DE" noProof="0" dirty="0"/>
              <a:t>Titelmasterformat durch Klicken bearbeiten</a:t>
            </a:r>
          </a:p>
        </p:txBody>
      </p:sp>
      <p:sp>
        <p:nvSpPr>
          <p:cNvPr id="3" name="Textplatzhalter 2"/>
          <p:cNvSpPr>
            <a:spLocks noGrp="1"/>
          </p:cNvSpPr>
          <p:nvPr>
            <p:ph type="body" idx="1"/>
          </p:nvPr>
        </p:nvSpPr>
        <p:spPr>
          <a:xfrm>
            <a:off x="1979612" y="1828800"/>
            <a:ext cx="9144001" cy="4419600"/>
          </a:xfrm>
          <a:prstGeom prst="rect">
            <a:avLst/>
          </a:prstGeom>
        </p:spPr>
        <p:txBody>
          <a:bodyPr vert="horz" lIns="91440" tIns="45720" rIns="91440" bIns="45720" rtlCol="0">
            <a:normAutofit/>
          </a:bodyPr>
          <a:lstStyle/>
          <a:p>
            <a:pPr lvl="0" rtl="0"/>
            <a:r>
              <a:rPr lang="de-DE" noProof="0" dirty="0"/>
              <a:t>Textmasterformat durch Klicken bearbeiten</a:t>
            </a:r>
          </a:p>
          <a:p>
            <a:pPr lvl="1" rtl="0"/>
            <a:r>
              <a:rPr lang="de-DE" noProof="0" dirty="0"/>
              <a:t>Zweite Ebene</a:t>
            </a:r>
          </a:p>
          <a:p>
            <a:pPr lvl="2" rtl="0"/>
            <a:r>
              <a:rPr lang="de-DE" noProof="0" dirty="0"/>
              <a:t>Dritte Ebene</a:t>
            </a:r>
          </a:p>
          <a:p>
            <a:pPr lvl="3" rtl="0"/>
            <a:r>
              <a:rPr lang="de-DE" noProof="0" dirty="0"/>
              <a:t>Vierte Ebene</a:t>
            </a:r>
          </a:p>
          <a:p>
            <a:pPr lvl="4" rtl="0"/>
            <a:r>
              <a:rPr lang="de-DE" noProof="0" dirty="0"/>
              <a:t>Fünfte Ebene</a:t>
            </a:r>
          </a:p>
        </p:txBody>
      </p:sp>
      <p:sp>
        <p:nvSpPr>
          <p:cNvPr id="5" name="Fußzeilenplatzhalter 4"/>
          <p:cNvSpPr>
            <a:spLocks noGrp="1"/>
          </p:cNvSpPr>
          <p:nvPr>
            <p:ph type="ftr" sz="quarter" idx="3"/>
          </p:nvPr>
        </p:nvSpPr>
        <p:spPr>
          <a:xfrm>
            <a:off x="1979611" y="6400800"/>
            <a:ext cx="5954834" cy="276228"/>
          </a:xfrm>
          <a:prstGeom prst="rect">
            <a:avLst/>
          </a:prstGeom>
        </p:spPr>
        <p:txBody>
          <a:bodyPr vert="horz" lIns="91440" tIns="45720" rIns="91440" bIns="45720" rtlCol="0" anchor="ctr"/>
          <a:lstStyle>
            <a:lvl1pPr algn="l">
              <a:defRPr sz="1100">
                <a:solidFill>
                  <a:schemeClr val="tx1">
                    <a:tint val="75000"/>
                  </a:schemeClr>
                </a:solidFill>
              </a:defRPr>
            </a:lvl1pPr>
          </a:lstStyle>
          <a:p>
            <a:pPr rtl="0"/>
            <a:r>
              <a:rPr lang="de-DE" noProof="0" dirty="0"/>
              <a:t>Fußzeile hinzufügen</a:t>
            </a:r>
          </a:p>
        </p:txBody>
      </p:sp>
      <p:sp>
        <p:nvSpPr>
          <p:cNvPr id="4" name="Datumsplatzhalter 3"/>
          <p:cNvSpPr>
            <a:spLocks noGrp="1"/>
          </p:cNvSpPr>
          <p:nvPr>
            <p:ph type="dt" sz="half" idx="2"/>
          </p:nvPr>
        </p:nvSpPr>
        <p:spPr>
          <a:xfrm>
            <a:off x="8228011" y="6400800"/>
            <a:ext cx="1548659" cy="276228"/>
          </a:xfrm>
          <a:prstGeom prst="rect">
            <a:avLst/>
          </a:prstGeom>
        </p:spPr>
        <p:txBody>
          <a:bodyPr vert="horz" lIns="91440" tIns="45720" rIns="91440" bIns="45720" rtlCol="0" anchor="ctr"/>
          <a:lstStyle>
            <a:lvl1pPr algn="r">
              <a:defRPr sz="1100">
                <a:solidFill>
                  <a:schemeClr val="tx1">
                    <a:tint val="75000"/>
                  </a:schemeClr>
                </a:solidFill>
              </a:defRPr>
            </a:lvl1pPr>
          </a:lstStyle>
          <a:p>
            <a:pPr rtl="0"/>
            <a:fld id="{3DF8B3C0-05D7-4283-A2D8-04FEF01C4302}" type="datetime1">
              <a:rPr lang="de-DE" noProof="0" smtClean="0"/>
              <a:t>14.02.2024</a:t>
            </a:fld>
            <a:endParaRPr lang="de-DE" noProof="0" dirty="0"/>
          </a:p>
        </p:txBody>
      </p:sp>
      <p:sp>
        <p:nvSpPr>
          <p:cNvPr id="6" name="Foliennummernplatzhalter 5"/>
          <p:cNvSpPr>
            <a:spLocks noGrp="1"/>
          </p:cNvSpPr>
          <p:nvPr>
            <p:ph type="sldNum" sz="quarter" idx="4"/>
          </p:nvPr>
        </p:nvSpPr>
        <p:spPr>
          <a:xfrm>
            <a:off x="10056811" y="6400800"/>
            <a:ext cx="1066802" cy="276228"/>
          </a:xfrm>
          <a:prstGeom prst="rect">
            <a:avLst/>
          </a:prstGeom>
        </p:spPr>
        <p:txBody>
          <a:bodyPr vert="horz" lIns="91440" tIns="45720" rIns="91440" bIns="45720" rtlCol="0" anchor="ctr"/>
          <a:lstStyle>
            <a:lvl1pPr algn="r">
              <a:defRPr sz="1100">
                <a:solidFill>
                  <a:schemeClr val="tx1">
                    <a:tint val="75000"/>
                  </a:schemeClr>
                </a:solidFill>
              </a:defRPr>
            </a:lvl1pPr>
          </a:lstStyle>
          <a:p>
            <a:pPr rtl="0"/>
            <a:fld id="{2A013F82-EE5E-44EE-A61D-E31C6657F26F}" type="slidenum">
              <a:rPr lang="de-DE" noProof="0" smtClean="0"/>
              <a:pPr rtl="0"/>
              <a:t>‹Nr.›</a:t>
            </a:fld>
            <a:endParaRPr lang="de-DE" noProof="0" dirty="0"/>
          </a:p>
        </p:txBody>
      </p:sp>
    </p:spTree>
    <p:extLst>
      <p:ext uri="{BB962C8B-B14F-4D97-AF65-F5344CB8AC3E}">
        <p14:creationId xmlns:p14="http://schemas.microsoft.com/office/powerpoint/2010/main" val="1403059996"/>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3838" indent="-223838" algn="l" defTabSz="914400" rtl="0" eaLnBrk="1" latinLnBrk="0" hangingPunct="1">
        <a:lnSpc>
          <a:spcPct val="90000"/>
        </a:lnSpc>
        <a:spcBef>
          <a:spcPts val="1800"/>
        </a:spcBef>
        <a:buSzPct val="80000"/>
        <a:buFont typeface="Arial"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600"/>
        </a:spcBef>
        <a:buSzPct val="80000"/>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600"/>
        </a:spcBef>
        <a:buSzPct val="80000"/>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600"/>
        </a:spcBef>
        <a:buSzPct val="80000"/>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600"/>
        </a:spcBef>
        <a:buSzPct val="80000"/>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600"/>
        </a:spcBef>
        <a:buSzPct val="80000"/>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600"/>
        </a:spcBef>
        <a:buSzPct val="80000"/>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600"/>
        </a:spcBef>
        <a:buSzPct val="80000"/>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600"/>
        </a:spcBef>
        <a:buSzPct val="80000"/>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9" userDrawn="1">
          <p15:clr>
            <a:srgbClr val="F26B43"/>
          </p15:clr>
        </p15:guide>
        <p15:guide id="2"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ctrTitle"/>
          </p:nvPr>
        </p:nvSpPr>
        <p:spPr/>
        <p:txBody>
          <a:bodyPr rtlCol="0">
            <a:normAutofit/>
          </a:bodyPr>
          <a:lstStyle/>
          <a:p>
            <a:pPr rtl="0"/>
            <a:r>
              <a:rPr lang="de-DE" sz="3600" dirty="0"/>
              <a:t>Die Haftung des Heilpraktikers – neue Maßstäbe für den 2. Gesundheitsmarkt</a:t>
            </a:r>
          </a:p>
        </p:txBody>
      </p:sp>
      <p:sp>
        <p:nvSpPr>
          <p:cNvPr id="4" name="Untertitel 3"/>
          <p:cNvSpPr>
            <a:spLocks noGrp="1"/>
          </p:cNvSpPr>
          <p:nvPr>
            <p:ph type="subTitle" idx="1"/>
          </p:nvPr>
        </p:nvSpPr>
        <p:spPr/>
        <p:txBody>
          <a:bodyPr rtlCol="0">
            <a:normAutofit fontScale="85000" lnSpcReduction="20000"/>
          </a:bodyPr>
          <a:lstStyle/>
          <a:p>
            <a:pPr rtl="0"/>
            <a:r>
              <a:rPr lang="de-DE" dirty="0"/>
              <a:t>Dr. Thomas Motz</a:t>
            </a:r>
          </a:p>
          <a:p>
            <a:pPr rtl="0"/>
            <a:r>
              <a:rPr lang="de-DE" dirty="0"/>
              <a:t>Vorstandsvorsitzender des Medizinrechtsanwälte </a:t>
            </a:r>
            <a:r>
              <a:rPr lang="de-DE" dirty="0" err="1"/>
              <a:t>e.V</a:t>
            </a:r>
            <a:endParaRPr lang="de-DE" dirty="0"/>
          </a:p>
          <a:p>
            <a:pPr rtl="0"/>
            <a:r>
              <a:rPr lang="de-DE" dirty="0"/>
              <a:t>www.medizinrechtsanwaelte.de</a:t>
            </a:r>
          </a:p>
        </p:txBody>
      </p:sp>
    </p:spTree>
    <p:extLst>
      <p:ext uri="{BB962C8B-B14F-4D97-AF65-F5344CB8AC3E}">
        <p14:creationId xmlns:p14="http://schemas.microsoft.com/office/powerpoint/2010/main" val="2808920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780436-6ED5-9412-7F29-675BC4FC5509}"/>
              </a:ext>
            </a:extLst>
          </p:cNvPr>
          <p:cNvSpPr>
            <a:spLocks noGrp="1"/>
          </p:cNvSpPr>
          <p:nvPr>
            <p:ph type="title"/>
          </p:nvPr>
        </p:nvSpPr>
        <p:spPr/>
        <p:txBody>
          <a:bodyPr/>
          <a:lstStyle/>
          <a:p>
            <a:r>
              <a:rPr lang="de-DE" dirty="0"/>
              <a:t>Unbestimmtheit des Heilkundebegriffs</a:t>
            </a:r>
          </a:p>
        </p:txBody>
      </p:sp>
      <p:sp>
        <p:nvSpPr>
          <p:cNvPr id="3" name="Inhaltsplatzhalter 2">
            <a:extLst>
              <a:ext uri="{FF2B5EF4-FFF2-40B4-BE49-F238E27FC236}">
                <a16:creationId xmlns:a16="http://schemas.microsoft.com/office/drawing/2014/main" id="{DA67D2CB-02D0-8FA3-A97B-1329D9452186}"/>
              </a:ext>
            </a:extLst>
          </p:cNvPr>
          <p:cNvSpPr>
            <a:spLocks noGrp="1"/>
          </p:cNvSpPr>
          <p:nvPr>
            <p:ph idx="1"/>
          </p:nvPr>
        </p:nvSpPr>
        <p:spPr/>
        <p:txBody>
          <a:bodyPr>
            <a:normAutofit fontScale="85000" lnSpcReduction="20000"/>
          </a:bodyPr>
          <a:lstStyle/>
          <a:p>
            <a:pPr marL="0" indent="0">
              <a:buNone/>
            </a:pPr>
            <a:r>
              <a:rPr lang="de-DE" dirty="0"/>
              <a:t>Beispiel „Permanent Make-up“:</a:t>
            </a:r>
          </a:p>
          <a:p>
            <a:pPr marL="0" indent="0">
              <a:buNone/>
            </a:pPr>
            <a:r>
              <a:rPr lang="de-DE" dirty="0"/>
              <a:t>Die kosmetische Behandlung durch eine Kosmetikerin fällt nicht unter den Begriff der „Heilbehandlung“ oder der „medizinischen Behandlung“. Es fehlt an einem therapeutischen Zweck. Soweit ausnahmsweise auch kosmetische Behandlungen unter den Begriff der „Heilbehandlung“ subsumiert werden, wird als Beispiel jeweils die Schönheitsoperation genannt. Bei einer Schönheitsoperation handelt es sich aber regelmäßig um einen so invasiven Eingriff, dass dieser nur durch einen Arzt durchgeführt werden kann. Die (prozessuale) Gleichbehandlung mit anderen medizinisch indizierten Eingriffen ist daher angemessen. Eine Schönheitsoperation ist aber mit einer Behandlung, die (wie bei einem Permanent Make-Up oder einer Tätowierung) zwar auch - aber deutlich geringer - invasiv ist und üblicherweise von Personen vorgenommen wird, die keine Ausbildung zur Durchführung einer Heilbehandlung haben und weder Ärzte sind noch über eine Erlaubnis nach § 1 </a:t>
            </a:r>
            <a:r>
              <a:rPr lang="de-DE" dirty="0" err="1"/>
              <a:t>Heilpraktikergesetz</a:t>
            </a:r>
            <a:r>
              <a:rPr lang="de-DE" dirty="0"/>
              <a:t> verfügen, nicht vergleichbar. (OLG Hamburg, Beschl. V. 17.01.2019, Az.: 6 AR24/18; </a:t>
            </a:r>
            <a:r>
              <a:rPr lang="de-DE" dirty="0" err="1"/>
              <a:t>a.A</a:t>
            </a:r>
            <a:r>
              <a:rPr lang="de-DE" dirty="0"/>
              <a:t>. </a:t>
            </a:r>
            <a:r>
              <a:rPr lang="de-DE" dirty="0" err="1"/>
              <a:t>nochVG</a:t>
            </a:r>
            <a:r>
              <a:rPr lang="de-DE" dirty="0"/>
              <a:t> München, Beschluss v. 19.04.2002,  M 16 S 02.306)</a:t>
            </a:r>
          </a:p>
          <a:p>
            <a:endParaRPr lang="de-DE" dirty="0"/>
          </a:p>
        </p:txBody>
      </p:sp>
    </p:spTree>
    <p:extLst>
      <p:ext uri="{BB962C8B-B14F-4D97-AF65-F5344CB8AC3E}">
        <p14:creationId xmlns:p14="http://schemas.microsoft.com/office/powerpoint/2010/main" val="12220025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7B0CDED-7839-3775-433B-E1F3A4910CE8}"/>
              </a:ext>
            </a:extLst>
          </p:cNvPr>
          <p:cNvSpPr>
            <a:spLocks noGrp="1"/>
          </p:cNvSpPr>
          <p:nvPr>
            <p:ph type="title"/>
          </p:nvPr>
        </p:nvSpPr>
        <p:spPr/>
        <p:txBody>
          <a:bodyPr/>
          <a:lstStyle/>
          <a:p>
            <a:r>
              <a:rPr lang="de-DE" dirty="0"/>
              <a:t>Haftung als Mittel des Gesundheitsschutzes</a:t>
            </a:r>
          </a:p>
        </p:txBody>
      </p:sp>
      <p:sp>
        <p:nvSpPr>
          <p:cNvPr id="3" name="Inhaltsplatzhalter 2">
            <a:extLst>
              <a:ext uri="{FF2B5EF4-FFF2-40B4-BE49-F238E27FC236}">
                <a16:creationId xmlns:a16="http://schemas.microsoft.com/office/drawing/2014/main" id="{F83B9C99-F5C8-6CE3-C47C-A35220C18399}"/>
              </a:ext>
            </a:extLst>
          </p:cNvPr>
          <p:cNvSpPr>
            <a:spLocks noGrp="1"/>
          </p:cNvSpPr>
          <p:nvPr>
            <p:ph idx="1"/>
          </p:nvPr>
        </p:nvSpPr>
        <p:spPr/>
        <p:txBody>
          <a:bodyPr/>
          <a:lstStyle/>
          <a:p>
            <a:pPr marL="0" indent="0">
              <a:buNone/>
            </a:pPr>
            <a:r>
              <a:rPr lang="de-DE" dirty="0"/>
              <a:t>Konsequenz: Einhegung der Heilpraktiker</a:t>
            </a:r>
          </a:p>
          <a:p>
            <a:r>
              <a:rPr lang="de-DE" dirty="0"/>
              <a:t>Erlaubnispflicht mit d. Möglichkeit des Erlaubniswiderrufs</a:t>
            </a:r>
          </a:p>
          <a:p>
            <a:r>
              <a:rPr lang="de-DE" dirty="0"/>
              <a:t>Arztvorbehalt für zahlreiche Tätigkeiten (z.B. § 24 IfSG, § 7 Abs.2 TFG u.a.)</a:t>
            </a:r>
          </a:p>
          <a:p>
            <a:r>
              <a:rPr lang="de-DE" dirty="0"/>
              <a:t>Keine Kostenübernahme durch die GKV</a:t>
            </a:r>
          </a:p>
          <a:p>
            <a:r>
              <a:rPr lang="de-DE" dirty="0"/>
              <a:t>stark eingeschränkte Werbemöglichkeiten nach § 3 HWG</a:t>
            </a:r>
          </a:p>
          <a:p>
            <a:r>
              <a:rPr lang="de-DE" dirty="0"/>
              <a:t>Haftungsrecht nach dem Maßstab der §§ 630a ff. BGB</a:t>
            </a:r>
          </a:p>
          <a:p>
            <a:endParaRPr lang="de-DE" dirty="0"/>
          </a:p>
          <a:p>
            <a:endParaRPr lang="de-DE" dirty="0"/>
          </a:p>
        </p:txBody>
      </p:sp>
    </p:spTree>
    <p:extLst>
      <p:ext uri="{BB962C8B-B14F-4D97-AF65-F5344CB8AC3E}">
        <p14:creationId xmlns:p14="http://schemas.microsoft.com/office/powerpoint/2010/main" val="33141809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04681B-0733-136D-8E5A-BD2FB0DC6C8E}"/>
              </a:ext>
            </a:extLst>
          </p:cNvPr>
          <p:cNvSpPr>
            <a:spLocks noGrp="1"/>
          </p:cNvSpPr>
          <p:nvPr>
            <p:ph type="title"/>
          </p:nvPr>
        </p:nvSpPr>
        <p:spPr/>
        <p:txBody>
          <a:bodyPr/>
          <a:lstStyle/>
          <a:p>
            <a:r>
              <a:rPr lang="de-DE" dirty="0"/>
              <a:t>Haftungsmaßstäbe</a:t>
            </a:r>
          </a:p>
        </p:txBody>
      </p:sp>
      <p:sp>
        <p:nvSpPr>
          <p:cNvPr id="3" name="Inhaltsplatzhalter 2">
            <a:extLst>
              <a:ext uri="{FF2B5EF4-FFF2-40B4-BE49-F238E27FC236}">
                <a16:creationId xmlns:a16="http://schemas.microsoft.com/office/drawing/2014/main" id="{DA09A604-44CD-3211-E8DA-95A745B5C77E}"/>
              </a:ext>
            </a:extLst>
          </p:cNvPr>
          <p:cNvSpPr>
            <a:spLocks noGrp="1"/>
          </p:cNvSpPr>
          <p:nvPr>
            <p:ph idx="1"/>
          </p:nvPr>
        </p:nvSpPr>
        <p:spPr/>
        <p:txBody>
          <a:bodyPr/>
          <a:lstStyle/>
          <a:p>
            <a:pPr marL="0" indent="0">
              <a:buNone/>
            </a:pPr>
            <a:r>
              <a:rPr lang="de-DE" dirty="0"/>
              <a:t>Gibt es einen Fachstandard für Heilpraktiker? </a:t>
            </a:r>
          </a:p>
          <a:p>
            <a:pPr marL="0" indent="0">
              <a:buNone/>
            </a:pPr>
            <a:r>
              <a:rPr lang="de-DE" dirty="0"/>
              <a:t>(bejahend Deutscher Bundestag, Ausarbeitung Heilpraktiker in Deutschland, https://www.bundestag.de/resource/ </a:t>
            </a:r>
            <a:r>
              <a:rPr lang="de-DE" dirty="0" err="1"/>
              <a:t>blob</a:t>
            </a:r>
            <a:r>
              <a:rPr lang="de-DE" dirty="0"/>
              <a:t>/710020/60d8de59f2d4e5f98f5ce9f25f8df1e6/WD-9-043-20-pdf-data.pdf, verneinend Stock, a.a.O., S.134)</a:t>
            </a:r>
          </a:p>
          <a:p>
            <a:pPr marL="0" indent="0">
              <a:buNone/>
            </a:pPr>
            <a:r>
              <a:rPr lang="de-DE" dirty="0"/>
              <a:t>Standard schwer zu bestimmen: es gibt keine Homogenität in der </a:t>
            </a:r>
            <a:r>
              <a:rPr lang="de-DE" dirty="0" err="1"/>
              <a:t>Heilpraktikerschaft</a:t>
            </a:r>
            <a:r>
              <a:rPr lang="de-DE" dirty="0"/>
              <a:t>, die Tätigkeit richtet sich gerade nicht nach wissenschaftlicher Evidenz</a:t>
            </a:r>
          </a:p>
          <a:p>
            <a:pPr marL="0" indent="0">
              <a:buNone/>
            </a:pPr>
            <a:endParaRPr lang="de-DE" dirty="0"/>
          </a:p>
        </p:txBody>
      </p:sp>
    </p:spTree>
    <p:extLst>
      <p:ext uri="{BB962C8B-B14F-4D97-AF65-F5344CB8AC3E}">
        <p14:creationId xmlns:p14="http://schemas.microsoft.com/office/powerpoint/2010/main" val="2186534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F45C9-3A0A-F974-BA13-57D7E5877664}"/>
              </a:ext>
            </a:extLst>
          </p:cNvPr>
          <p:cNvSpPr>
            <a:spLocks noGrp="1"/>
          </p:cNvSpPr>
          <p:nvPr>
            <p:ph type="title"/>
          </p:nvPr>
        </p:nvSpPr>
        <p:spPr/>
        <p:txBody>
          <a:bodyPr/>
          <a:lstStyle/>
          <a:p>
            <a:r>
              <a:rPr lang="de-DE" dirty="0"/>
              <a:t>Haftungsmaßstäbe</a:t>
            </a:r>
          </a:p>
        </p:txBody>
      </p:sp>
      <p:sp>
        <p:nvSpPr>
          <p:cNvPr id="3" name="Inhaltsplatzhalter 2">
            <a:extLst>
              <a:ext uri="{FF2B5EF4-FFF2-40B4-BE49-F238E27FC236}">
                <a16:creationId xmlns:a16="http://schemas.microsoft.com/office/drawing/2014/main" id="{57E0EA4E-703F-8363-54A2-AA7CA6F4D7DB}"/>
              </a:ext>
            </a:extLst>
          </p:cNvPr>
          <p:cNvSpPr>
            <a:spLocks noGrp="1"/>
          </p:cNvSpPr>
          <p:nvPr>
            <p:ph idx="1"/>
          </p:nvPr>
        </p:nvSpPr>
        <p:spPr/>
        <p:txBody>
          <a:bodyPr/>
          <a:lstStyle/>
          <a:p>
            <a:pPr marL="0" indent="0" algn="just">
              <a:buNone/>
            </a:pPr>
            <a:r>
              <a:rPr lang="de-DE" dirty="0"/>
              <a:t>Ein Heilpraktiker darf eine Behandlungsmethode auch dann anwenden, wenn ihre Wirksamkeit nicht nach Maßstäben der Fachmedizin nachgewiesen ist. Denn der Patient wünscht gerade eine Behandlung, die sich nicht an den Maßstäben der Fachmedizin messen lassen muss. Sucht ein Patient nach erfolgloser schulmedizinischer Behandlung um eine Behandlung durch einen Heilpraktiker nach, darf dieser regelmäßig davon ausgehen, dass sich der Patient bewusst alternativen Behandlungsmethoden zuwendet. Ein </a:t>
            </a:r>
            <a:r>
              <a:rPr lang="de-DE" dirty="0" err="1"/>
              <a:t>Heilprak-tiker</a:t>
            </a:r>
            <a:r>
              <a:rPr lang="de-DE" dirty="0"/>
              <a:t> darf eine Behandlungsmethode jedoch dann nicht anwenden, wenn er keinerlei Anhaltspunkte für deren Wirksamkeit hat. (OLG München v. 26.04.1989 - 27 U 68/88 - VersR 1991, 471)</a:t>
            </a:r>
          </a:p>
        </p:txBody>
      </p:sp>
    </p:spTree>
    <p:extLst>
      <p:ext uri="{BB962C8B-B14F-4D97-AF65-F5344CB8AC3E}">
        <p14:creationId xmlns:p14="http://schemas.microsoft.com/office/powerpoint/2010/main" val="3431378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BEE4AB9-3181-E7E6-2977-08E6FC8F04B5}"/>
              </a:ext>
            </a:extLst>
          </p:cNvPr>
          <p:cNvSpPr>
            <a:spLocks noGrp="1"/>
          </p:cNvSpPr>
          <p:nvPr>
            <p:ph type="title"/>
          </p:nvPr>
        </p:nvSpPr>
        <p:spPr/>
        <p:txBody>
          <a:bodyPr/>
          <a:lstStyle/>
          <a:p>
            <a:r>
              <a:rPr lang="de-DE" dirty="0"/>
              <a:t>Haftungsmaßstäbe</a:t>
            </a:r>
          </a:p>
        </p:txBody>
      </p:sp>
      <p:sp>
        <p:nvSpPr>
          <p:cNvPr id="3" name="Inhaltsplatzhalter 2">
            <a:extLst>
              <a:ext uri="{FF2B5EF4-FFF2-40B4-BE49-F238E27FC236}">
                <a16:creationId xmlns:a16="http://schemas.microsoft.com/office/drawing/2014/main" id="{D67000AA-AA73-0A63-CE09-CF9775E95175}"/>
              </a:ext>
            </a:extLst>
          </p:cNvPr>
          <p:cNvSpPr>
            <a:spLocks noGrp="1"/>
          </p:cNvSpPr>
          <p:nvPr>
            <p:ph idx="1"/>
          </p:nvPr>
        </p:nvSpPr>
        <p:spPr/>
        <p:txBody>
          <a:bodyPr/>
          <a:lstStyle/>
          <a:p>
            <a:pPr algn="just"/>
            <a:r>
              <a:rPr lang="de-DE" dirty="0"/>
              <a:t>Mitbestimmend ist die Erwartungshaltung des Kundenkreises, dass sie Behandlung </a:t>
            </a:r>
            <a:r>
              <a:rPr lang="de-DE" dirty="0" err="1"/>
              <a:t>idR</a:t>
            </a:r>
            <a:r>
              <a:rPr lang="de-DE" dirty="0"/>
              <a:t> risikoloser und weniger belastend sein soll (</a:t>
            </a:r>
            <a:r>
              <a:rPr lang="de-DE" i="1" dirty="0"/>
              <a:t>Lafontaine</a:t>
            </a:r>
            <a:r>
              <a:rPr lang="de-DE" dirty="0"/>
              <a:t> in: Herberger/Martinek/Rüßmann/Weth/Würdinger, </a:t>
            </a:r>
            <a:r>
              <a:rPr lang="de-DE" dirty="0" err="1"/>
              <a:t>jurisPK</a:t>
            </a:r>
            <a:r>
              <a:rPr lang="de-DE" dirty="0"/>
              <a:t>-BGB, 10. Aufl., § 630a BGB (Stand: 22.12.2023), Rdn.279)</a:t>
            </a:r>
          </a:p>
          <a:p>
            <a:pPr algn="just"/>
            <a:r>
              <a:rPr lang="de-DE" dirty="0"/>
              <a:t>Ein Heilpraktiker, der invasive Behandlungsmethoden bei seinen Patienten anwendet, hat insoweit dieselben Sorg-</a:t>
            </a:r>
            <a:r>
              <a:rPr lang="de-DE" dirty="0" err="1"/>
              <a:t>faltspflichten</a:t>
            </a:r>
            <a:r>
              <a:rPr lang="de-DE" dirty="0"/>
              <a:t> zu erfüllen, auch bezüglich seiner Fortbildung im Hinblick auf Nutzen und Risiken dieser Therapiearten, wie ein Arzt für Allgemeinmedizin, der sich solcher Methoden bedient (BGH, NJW 1991, 1535ff.)</a:t>
            </a:r>
          </a:p>
        </p:txBody>
      </p:sp>
    </p:spTree>
    <p:extLst>
      <p:ext uri="{BB962C8B-B14F-4D97-AF65-F5344CB8AC3E}">
        <p14:creationId xmlns:p14="http://schemas.microsoft.com/office/powerpoint/2010/main" val="2537822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B719178-239B-93EB-B2DC-96047547BCCA}"/>
              </a:ext>
            </a:extLst>
          </p:cNvPr>
          <p:cNvSpPr>
            <a:spLocks noGrp="1"/>
          </p:cNvSpPr>
          <p:nvPr>
            <p:ph type="title"/>
          </p:nvPr>
        </p:nvSpPr>
        <p:spPr/>
        <p:txBody>
          <a:bodyPr/>
          <a:lstStyle/>
          <a:p>
            <a:r>
              <a:rPr lang="de-DE" dirty="0"/>
              <a:t>Haftungsmaßstäbe</a:t>
            </a:r>
          </a:p>
        </p:txBody>
      </p:sp>
      <p:sp>
        <p:nvSpPr>
          <p:cNvPr id="3" name="Inhaltsplatzhalter 2">
            <a:extLst>
              <a:ext uri="{FF2B5EF4-FFF2-40B4-BE49-F238E27FC236}">
                <a16:creationId xmlns:a16="http://schemas.microsoft.com/office/drawing/2014/main" id="{6227DA8E-3EF8-69E7-233B-4D7AD756DCC2}"/>
              </a:ext>
            </a:extLst>
          </p:cNvPr>
          <p:cNvSpPr>
            <a:spLocks noGrp="1"/>
          </p:cNvSpPr>
          <p:nvPr>
            <p:ph idx="1"/>
          </p:nvPr>
        </p:nvSpPr>
        <p:spPr/>
        <p:txBody>
          <a:bodyPr>
            <a:normAutofit fontScale="92500" lnSpcReduction="10000"/>
          </a:bodyPr>
          <a:lstStyle/>
          <a:p>
            <a:pPr algn="just"/>
            <a:r>
              <a:rPr lang="de-DE" sz="2400" dirty="0"/>
              <a:t>Heilpraktiker schulden den Standard, welcher von sorgsamen und gewissenhaften Behandlern bei den zur Anwendung gekommenen Verfahren erwartet werden kann. Dabei darf das Fundament komplementärmedizinischer Vorstellungen zugrunde gelegt werden, wissenschaftliche Erkenntnisse und evidenz-basiert-klinische Erfahrungen dürfen dabei jedoch nicht außer Betracht bleiben.</a:t>
            </a:r>
          </a:p>
          <a:p>
            <a:pPr algn="just"/>
            <a:r>
              <a:rPr lang="de-DE" sz="2400" dirty="0"/>
              <a:t>Je mehr die Umstände aus Sicht des Heilpraktikers dafür </a:t>
            </a:r>
            <a:r>
              <a:rPr lang="de-DE" sz="2400" dirty="0" err="1"/>
              <a:t>spre-chen</a:t>
            </a:r>
            <a:r>
              <a:rPr lang="de-DE" sz="2400" dirty="0"/>
              <a:t>, dass der Patient die alleinige Behandlungsverantwortung in seine Hände gelegt hat, umso mehr nähert sich die von ihm geschuldete Sorgfalt derjenigen an, welche von einem Facharzt der Fachrichtung erwartet werden kann, in welches die Behandlung der vorliegenden Erkrankung fällt (LG München II, Beschl. V. 07.08.2023, Az.: 1 O 1001/23)</a:t>
            </a:r>
          </a:p>
          <a:p>
            <a:pPr marL="0" indent="0">
              <a:buNone/>
            </a:pPr>
            <a:endParaRPr lang="de-DE" dirty="0"/>
          </a:p>
        </p:txBody>
      </p:sp>
    </p:spTree>
    <p:extLst>
      <p:ext uri="{BB962C8B-B14F-4D97-AF65-F5344CB8AC3E}">
        <p14:creationId xmlns:p14="http://schemas.microsoft.com/office/powerpoint/2010/main" val="31506221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4CD0BF-6F8B-3C1A-E68A-85F3AE9ADB72}"/>
              </a:ext>
            </a:extLst>
          </p:cNvPr>
          <p:cNvSpPr>
            <a:spLocks noGrp="1"/>
          </p:cNvSpPr>
          <p:nvPr>
            <p:ph type="title"/>
          </p:nvPr>
        </p:nvSpPr>
        <p:spPr/>
        <p:txBody>
          <a:bodyPr/>
          <a:lstStyle/>
          <a:p>
            <a:r>
              <a:rPr lang="de-DE" dirty="0"/>
              <a:t>Haftungsmaßstäbe</a:t>
            </a:r>
          </a:p>
        </p:txBody>
      </p:sp>
      <p:sp>
        <p:nvSpPr>
          <p:cNvPr id="3" name="Inhaltsplatzhalter 2">
            <a:extLst>
              <a:ext uri="{FF2B5EF4-FFF2-40B4-BE49-F238E27FC236}">
                <a16:creationId xmlns:a16="http://schemas.microsoft.com/office/drawing/2014/main" id="{D1CCB2B6-E476-46BA-9D46-8B82F985E7E9}"/>
              </a:ext>
            </a:extLst>
          </p:cNvPr>
          <p:cNvSpPr>
            <a:spLocks noGrp="1"/>
          </p:cNvSpPr>
          <p:nvPr>
            <p:ph idx="1"/>
          </p:nvPr>
        </p:nvSpPr>
        <p:spPr/>
        <p:txBody>
          <a:bodyPr>
            <a:normAutofit fontScale="92500" lnSpcReduction="10000"/>
          </a:bodyPr>
          <a:lstStyle/>
          <a:p>
            <a:pPr marL="0" indent="0">
              <a:buNone/>
            </a:pPr>
            <a:r>
              <a:rPr lang="de-DE" dirty="0"/>
              <a:t>Sachverhalt nach OLG Köln, Urt. v. 13.05.2020, Az.: 5 U 126/18, </a:t>
            </a:r>
            <a:r>
              <a:rPr lang="de-DE" dirty="0" err="1"/>
              <a:t>GesR</a:t>
            </a:r>
            <a:r>
              <a:rPr lang="de-DE" dirty="0"/>
              <a:t> 2020, 451f.:</a:t>
            </a:r>
          </a:p>
          <a:p>
            <a:pPr marL="0" indent="0">
              <a:buNone/>
            </a:pPr>
            <a:r>
              <a:rPr lang="de-DE" dirty="0"/>
              <a:t>Die Klägerin lernte den Beklagten in einem </a:t>
            </a:r>
            <a:r>
              <a:rPr lang="de-DE" dirty="0" err="1"/>
              <a:t>Imbißlokal</a:t>
            </a:r>
            <a:r>
              <a:rPr lang="de-DE" dirty="0"/>
              <a:t> kennen. Er habe ihr empfohlen, sich zur Korrektur von Fettpolstern im Bereich der Knie von ihm behandeln zu lassen. Der Beklagte habe als Angestellter in der Praxis von Dr. A gearbeitet. Sie habe sich im Februar 2010 in seine Wohnung, in der er ein Behandlungszimmer eingerichtet gehabt habe, begeben. Er habe ihr auf der Innenseite des linken und des rechten Knies jeweils eine "Fett-weg-Spritze" mit einem ihr unbekannten Inhalt gesetzt. Die Vergütung habe sie in bar an den Beklagten zu 1) gezahlt. An beiden Knien habe sich eine großflächige Hautinfektion entwickelt. Der Beklagte zu 1) habe die Nachbehandlung in der Praxis von Dr. A, teils mit diesem zusammen, vorgenommen.</a:t>
            </a:r>
          </a:p>
        </p:txBody>
      </p:sp>
    </p:spTree>
    <p:extLst>
      <p:ext uri="{BB962C8B-B14F-4D97-AF65-F5344CB8AC3E}">
        <p14:creationId xmlns:p14="http://schemas.microsoft.com/office/powerpoint/2010/main" val="15307104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7B1B9A0-1DED-E5DD-A003-5EAEBC179763}"/>
              </a:ext>
            </a:extLst>
          </p:cNvPr>
          <p:cNvSpPr>
            <a:spLocks noGrp="1"/>
          </p:cNvSpPr>
          <p:nvPr>
            <p:ph type="title"/>
          </p:nvPr>
        </p:nvSpPr>
        <p:spPr/>
        <p:txBody>
          <a:bodyPr/>
          <a:lstStyle/>
          <a:p>
            <a:r>
              <a:rPr lang="de-DE" dirty="0"/>
              <a:t>Haftungsmaßstäbe</a:t>
            </a:r>
          </a:p>
        </p:txBody>
      </p:sp>
      <p:sp>
        <p:nvSpPr>
          <p:cNvPr id="3" name="Inhaltsplatzhalter 2">
            <a:extLst>
              <a:ext uri="{FF2B5EF4-FFF2-40B4-BE49-F238E27FC236}">
                <a16:creationId xmlns:a16="http://schemas.microsoft.com/office/drawing/2014/main" id="{51B64AED-C0DB-E2EA-8386-7A47BBAB2633}"/>
              </a:ext>
            </a:extLst>
          </p:cNvPr>
          <p:cNvSpPr>
            <a:spLocks noGrp="1"/>
          </p:cNvSpPr>
          <p:nvPr>
            <p:ph idx="1"/>
          </p:nvPr>
        </p:nvSpPr>
        <p:spPr/>
        <p:txBody>
          <a:bodyPr>
            <a:normAutofit/>
          </a:bodyPr>
          <a:lstStyle/>
          <a:p>
            <a:pPr marL="457200" indent="-457200">
              <a:buAutoNum type="arabicPeriod"/>
            </a:pPr>
            <a:r>
              <a:rPr lang="de-DE" sz="2000" dirty="0"/>
              <a:t>Eine Heilbehandlung oder eine invasive kosmetische Behandlung ohne ärztliche Approbation stellt sich per se als grob fehlerhaft dar.</a:t>
            </a:r>
          </a:p>
          <a:p>
            <a:pPr marL="457200" indent="-457200">
              <a:buAutoNum type="arabicPeriod"/>
            </a:pPr>
            <a:r>
              <a:rPr lang="de-DE" sz="2000" dirty="0"/>
              <a:t>…….</a:t>
            </a:r>
          </a:p>
          <a:p>
            <a:pPr marL="457200" indent="-457200">
              <a:buAutoNum type="arabicPeriod"/>
            </a:pPr>
            <a:r>
              <a:rPr lang="de-DE" sz="2000" dirty="0"/>
              <a:t>Beschäftigt ein Arzt rechtswidrig einen Nichtarzt und schafft er hierdurch einen Anschein von dessen Arzteigenschaft und hierdurch begründete Gefahren für Dritte, ist er verpflichtet, weiß er von einer Behandlungsabsicht durch den Nichtarzt, einen Patienten zu warnen und eine Behandlung im Rahmen des Möglichen zu verhindern.</a:t>
            </a:r>
          </a:p>
          <a:p>
            <a:pPr marL="457200" indent="-457200">
              <a:buAutoNum type="arabicPeriod"/>
            </a:pPr>
            <a:r>
              <a:rPr lang="de-DE" sz="2000" dirty="0"/>
              <a:t>Eine einen Arzt treffende Aufklärungs- und Warnpflicht kann einer Pflicht aus einem ärztlichen Behandlungsverhältnis in tatsächlicher und rechtlicher Hinsicht so sehr ähneln, dass hinsichtlich der Beweislast eine Erstreckung der zum groben Fehler entwickelten Grundsätze gerechtfertigt ist.</a:t>
            </a:r>
          </a:p>
        </p:txBody>
      </p:sp>
    </p:spTree>
    <p:extLst>
      <p:ext uri="{BB962C8B-B14F-4D97-AF65-F5344CB8AC3E}">
        <p14:creationId xmlns:p14="http://schemas.microsoft.com/office/powerpoint/2010/main" val="17542975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56FB7E-4756-F7F6-668A-8BFC182BFCDD}"/>
              </a:ext>
            </a:extLst>
          </p:cNvPr>
          <p:cNvSpPr>
            <a:spLocks noGrp="1"/>
          </p:cNvSpPr>
          <p:nvPr>
            <p:ph type="title"/>
          </p:nvPr>
        </p:nvSpPr>
        <p:spPr/>
        <p:txBody>
          <a:bodyPr/>
          <a:lstStyle/>
          <a:p>
            <a:r>
              <a:rPr lang="de-DE" dirty="0"/>
              <a:t>Haftungsmaßstäbe</a:t>
            </a:r>
          </a:p>
        </p:txBody>
      </p:sp>
      <p:sp>
        <p:nvSpPr>
          <p:cNvPr id="3" name="Inhaltsplatzhalter 2">
            <a:extLst>
              <a:ext uri="{FF2B5EF4-FFF2-40B4-BE49-F238E27FC236}">
                <a16:creationId xmlns:a16="http://schemas.microsoft.com/office/drawing/2014/main" id="{FB9679DC-B515-D896-1DB0-A77BBEEBA026}"/>
              </a:ext>
            </a:extLst>
          </p:cNvPr>
          <p:cNvSpPr>
            <a:spLocks noGrp="1"/>
          </p:cNvSpPr>
          <p:nvPr>
            <p:ph idx="1"/>
          </p:nvPr>
        </p:nvSpPr>
        <p:spPr/>
        <p:txBody>
          <a:bodyPr>
            <a:normAutofit fontScale="40000" lnSpcReduction="20000"/>
          </a:bodyPr>
          <a:lstStyle/>
          <a:p>
            <a:pPr marL="800100" marR="0" lvl="1" indent="-342900" algn="l" defTabSz="914400" rtl="0" eaLnBrk="0" fontAlgn="base" latinLnBrk="0" hangingPunct="0">
              <a:lnSpc>
                <a:spcPct val="100000"/>
              </a:lnSpc>
              <a:spcBef>
                <a:spcPct val="0"/>
              </a:spcBef>
              <a:spcAft>
                <a:spcPct val="0"/>
              </a:spcAft>
              <a:buClrTx/>
              <a:buSzTx/>
              <a:buFontTx/>
              <a:buAutoNum type="arabicPeriod"/>
              <a:tabLst/>
            </a:pPr>
            <a:r>
              <a:rPr kumimoji="0" lang="de-DE" altLang="de-DE" sz="4800" b="0" i="0" u="none" strike="noStrike" cap="none" normalizeH="0" baseline="0" dirty="0">
                <a:ln>
                  <a:noFill/>
                </a:ln>
                <a:solidFill>
                  <a:schemeClr val="tx1"/>
                </a:solidFill>
                <a:effectLst/>
              </a:rPr>
              <a:t>Widerspricht bei einer todbringenden Krankheit (hier: Zervixkarzinom) </a:t>
            </a:r>
          </a:p>
          <a:p>
            <a:pPr marL="457200" marR="0" lvl="1" indent="0" algn="l" defTabSz="914400" rtl="0" eaLnBrk="0" fontAlgn="base" latinLnBrk="0" hangingPunct="0">
              <a:lnSpc>
                <a:spcPct val="100000"/>
              </a:lnSpc>
              <a:spcBef>
                <a:spcPct val="0"/>
              </a:spcBef>
              <a:spcAft>
                <a:spcPct val="0"/>
              </a:spcAft>
              <a:buClrTx/>
              <a:buSzTx/>
              <a:buNone/>
              <a:tabLst/>
            </a:pPr>
            <a:r>
              <a:rPr kumimoji="0" lang="de-DE" altLang="de-DE" sz="4800" b="0" i="0" u="none" strike="noStrike" cap="none" normalizeH="0" baseline="0" dirty="0">
                <a:ln>
                  <a:noFill/>
                </a:ln>
                <a:solidFill>
                  <a:schemeClr val="tx1"/>
                </a:solidFill>
                <a:effectLst/>
              </a:rPr>
              <a:t>ein Heilpraktiker seinem Patienten bei dessen Entscheidung zum Abbruch der schulmedizinisch indizierten Therapie (hier: Strahlentherapie</a:t>
            </a:r>
            <a:r>
              <a:rPr kumimoji="0" lang="de-DE" altLang="de-DE" sz="4800" b="0" i="0" u="none" strike="noStrike" cap="none" normalizeH="0" baseline="0">
                <a:ln>
                  <a:noFill/>
                </a:ln>
                <a:solidFill>
                  <a:schemeClr val="tx1"/>
                </a:solidFill>
                <a:effectLst/>
              </a:rPr>
              <a:t>) zugunsten einer </a:t>
            </a:r>
            <a:r>
              <a:rPr kumimoji="0" lang="de-DE" altLang="de-DE" sz="4800" b="0" i="0" u="none" strike="noStrike" cap="none" normalizeH="0" baseline="0" dirty="0">
                <a:ln>
                  <a:noFill/>
                </a:ln>
                <a:solidFill>
                  <a:schemeClr val="tx1"/>
                </a:solidFill>
                <a:effectLst/>
              </a:rPr>
              <a:t>nicht evidenzbasierten alternativmedizinischen Behandlung (hier: </a:t>
            </a:r>
            <a:r>
              <a:rPr kumimoji="0" lang="de-DE" altLang="de-DE" sz="4800" b="0" i="0" u="none" strike="noStrike" cap="none" normalizeH="0" baseline="0" dirty="0" err="1">
                <a:ln>
                  <a:noFill/>
                </a:ln>
                <a:solidFill>
                  <a:schemeClr val="tx1"/>
                </a:solidFill>
                <a:effectLst/>
              </a:rPr>
              <a:t>Horvi</a:t>
            </a:r>
            <a:r>
              <a:rPr kumimoji="0" lang="de-DE" altLang="de-DE" sz="4800" b="0" i="0" u="none" strike="noStrike" cap="none" normalizeH="0" baseline="0" dirty="0">
                <a:ln>
                  <a:noFill/>
                </a:ln>
                <a:solidFill>
                  <a:schemeClr val="tx1"/>
                </a:solidFill>
                <a:effectLst/>
              </a:rPr>
              <a:t>-Schlangengift-Therapie) nicht mit Nachdruck und wirkt bei einer längeren Behandlungsdauer auch nicht jederzeit und wiederholt auf den Patienten ein, die schulmedizinisch indizierte Therapie fortzusetzen oder wieder aufzunehmen,  liegt darin ein grober Behandlungsfehler wegen unzureichender therapeutischer Aufklärung.</a:t>
            </a:r>
          </a:p>
          <a:p>
            <a:pPr marL="457200" marR="0" lvl="1" indent="0" algn="l" defTabSz="914400" rtl="0" eaLnBrk="0" fontAlgn="base" latinLnBrk="0" hangingPunct="0">
              <a:lnSpc>
                <a:spcPct val="100000"/>
              </a:lnSpc>
              <a:spcBef>
                <a:spcPct val="0"/>
              </a:spcBef>
              <a:spcAft>
                <a:spcPct val="0"/>
              </a:spcAft>
              <a:buClrTx/>
              <a:buSzTx/>
              <a:buNone/>
              <a:tabLst/>
            </a:pPr>
            <a:endParaRPr kumimoji="0" lang="de-DE" altLang="de-DE" sz="4800" b="0" i="0" u="none" strike="noStrike" cap="none" normalizeH="0" baseline="0" dirty="0" bmk="">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Tx/>
              <a:buNone/>
              <a:tabLst/>
            </a:pPr>
            <a:r>
              <a:rPr kumimoji="0" lang="de-DE" altLang="de-DE" sz="4800" b="0" i="0" u="none" strike="noStrike" cap="none" normalizeH="0" baseline="0" dirty="0" bmk="">
                <a:ln>
                  <a:noFill/>
                </a:ln>
                <a:solidFill>
                  <a:schemeClr val="tx1"/>
                </a:solidFill>
                <a:effectLst/>
              </a:rPr>
              <a:t>2. Wegen eines gleichgewichtigen Eigenverschuldens des Patienten kann die Beweislastumkehr entfallen (hier verneint vor allem mangels leichtfertigen Therapieabbruchs) oder eine Anwendung von § 254 Abs. 1 BGB geboten sein (hier bejaht in Form einer Mithaftungsquote von 1/3).</a:t>
            </a:r>
          </a:p>
          <a:p>
            <a:pPr marL="457200" marR="0" lvl="1" indent="0" algn="l" defTabSz="914400" rtl="0" eaLnBrk="0" fontAlgn="base" latinLnBrk="0" hangingPunct="0">
              <a:lnSpc>
                <a:spcPct val="100000"/>
              </a:lnSpc>
              <a:spcBef>
                <a:spcPct val="0"/>
              </a:spcBef>
              <a:spcAft>
                <a:spcPct val="0"/>
              </a:spcAft>
              <a:buClrTx/>
              <a:buSzTx/>
              <a:buFontTx/>
              <a:buNone/>
              <a:tabLst/>
            </a:pPr>
            <a:r>
              <a:rPr lang="de-DE" altLang="de-DE" sz="4800" dirty="0" bmk=""/>
              <a:t>(OLG München, Urt. v. 25.03.2021 Az.: 1 U 1831/18</a:t>
            </a:r>
            <a:r>
              <a:rPr lang="de-DE" altLang="de-DE" sz="4500" dirty="0" bmk=""/>
              <a:t>)</a:t>
            </a:r>
            <a:endParaRPr kumimoji="0" lang="de-DE" altLang="de-DE" sz="4500" b="0" i="0" u="none" strike="noStrike" cap="none" normalizeH="0" baseline="0" dirty="0">
              <a:ln>
                <a:noFill/>
              </a:ln>
              <a:solidFill>
                <a:schemeClr val="tx1"/>
              </a:solidFill>
              <a:effectLst/>
            </a:endParaRPr>
          </a:p>
          <a:p>
            <a:pPr marL="0" indent="0">
              <a:buNone/>
            </a:pPr>
            <a:endParaRPr lang="de-DE" dirty="0"/>
          </a:p>
        </p:txBody>
      </p:sp>
    </p:spTree>
    <p:extLst>
      <p:ext uri="{BB962C8B-B14F-4D97-AF65-F5344CB8AC3E}">
        <p14:creationId xmlns:p14="http://schemas.microsoft.com/office/powerpoint/2010/main" val="3456749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E362F5-FE27-45AD-D352-4269C94B9E22}"/>
              </a:ext>
            </a:extLst>
          </p:cNvPr>
          <p:cNvSpPr>
            <a:spLocks noGrp="1"/>
          </p:cNvSpPr>
          <p:nvPr>
            <p:ph type="title"/>
          </p:nvPr>
        </p:nvSpPr>
        <p:spPr/>
        <p:txBody>
          <a:bodyPr/>
          <a:lstStyle/>
          <a:p>
            <a:r>
              <a:rPr lang="de-DE" dirty="0"/>
              <a:t>Haftungsmaßstäbe</a:t>
            </a:r>
          </a:p>
        </p:txBody>
      </p:sp>
      <p:sp>
        <p:nvSpPr>
          <p:cNvPr id="3" name="Inhaltsplatzhalter 2">
            <a:extLst>
              <a:ext uri="{FF2B5EF4-FFF2-40B4-BE49-F238E27FC236}">
                <a16:creationId xmlns:a16="http://schemas.microsoft.com/office/drawing/2014/main" id="{C531B45F-F246-E39F-9450-6B5681BA4BFC}"/>
              </a:ext>
            </a:extLst>
          </p:cNvPr>
          <p:cNvSpPr>
            <a:spLocks noGrp="1"/>
          </p:cNvSpPr>
          <p:nvPr>
            <p:ph idx="1"/>
          </p:nvPr>
        </p:nvSpPr>
        <p:spPr/>
        <p:txBody>
          <a:bodyPr/>
          <a:lstStyle/>
          <a:p>
            <a:pPr marL="0" indent="0">
              <a:buNone/>
            </a:pPr>
            <a:r>
              <a:rPr lang="de-DE" dirty="0"/>
              <a:t>Risikoaufklärung</a:t>
            </a:r>
          </a:p>
          <a:p>
            <a:pPr marL="457200" indent="-457200">
              <a:buAutoNum type="arabicPeriod"/>
            </a:pPr>
            <a:r>
              <a:rPr lang="de-DE" sz="1800" dirty="0"/>
              <a:t>Kommt es bei einer Wärmebehandlung (so genannte </a:t>
            </a:r>
            <a:r>
              <a:rPr lang="de-DE" sz="1800" dirty="0" err="1"/>
              <a:t>Moxabustion</a:t>
            </a:r>
            <a:r>
              <a:rPr lang="de-DE" sz="1800" dirty="0"/>
              <a:t>) in mehr als 1% aller Behandlungen zu Verbrennungen, nachfolgenden Gewebevernarbungen und Pigmentveränderungen, so hat der Heilpraktiker den Patienten über das Behandlungsrisiko nicht hinreichend aufgeklärt, wenn dieser davon ausgeht, es komme lediglich "in seltenen Fällen" vor.</a:t>
            </a:r>
          </a:p>
          <a:p>
            <a:pPr marL="457200" indent="-457200">
              <a:buAutoNum type="arabicPeriod"/>
            </a:pPr>
            <a:r>
              <a:rPr lang="de-DE" sz="1800" dirty="0"/>
              <a:t>Mit der Formulierung "in seltenen Fällen" verbindet der Patient die hiermit normalerweise einhergehende Bedeutung, nämlich "diese Folge tritt in mehr als 0,01 Prozent und weniger als 0,1 Prozent der Fälle auf".</a:t>
            </a:r>
          </a:p>
          <a:p>
            <a:pPr marL="457200" indent="-457200">
              <a:buAutoNum type="arabicPeriod"/>
            </a:pPr>
            <a:r>
              <a:rPr lang="de-DE" sz="1800" dirty="0"/>
              <a:t>War die </a:t>
            </a:r>
            <a:r>
              <a:rPr lang="de-DE" sz="1800" dirty="0" err="1"/>
              <a:t>Moxabustion</a:t>
            </a:r>
            <a:r>
              <a:rPr lang="de-DE" sz="1800" dirty="0"/>
              <a:t> für die Erkrankung des Patienten keine geeignete Behandlungsmethode und hat der Heilpraktiker die Behandlung nicht ununterbrochen beaufsichtigt, so handelt es sich in zweifacher Hinsicht um grobe Behandlungsfehler (LG Bonn, Urt. v. 19.06.2015, Az.: 9 O 234/14)</a:t>
            </a:r>
          </a:p>
        </p:txBody>
      </p:sp>
    </p:spTree>
    <p:extLst>
      <p:ext uri="{BB962C8B-B14F-4D97-AF65-F5344CB8AC3E}">
        <p14:creationId xmlns:p14="http://schemas.microsoft.com/office/powerpoint/2010/main" val="996604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el 12"/>
          <p:cNvSpPr>
            <a:spLocks noGrp="1"/>
          </p:cNvSpPr>
          <p:nvPr>
            <p:ph type="title"/>
          </p:nvPr>
        </p:nvSpPr>
        <p:spPr/>
        <p:txBody>
          <a:bodyPr rtlCol="0"/>
          <a:lstStyle/>
          <a:p>
            <a:pPr rtl="0"/>
            <a:r>
              <a:rPr lang="de-DE" dirty="0"/>
              <a:t>Agenda</a:t>
            </a:r>
          </a:p>
        </p:txBody>
      </p:sp>
      <p:sp>
        <p:nvSpPr>
          <p:cNvPr id="14" name="Inhaltsplatzhalter 13"/>
          <p:cNvSpPr>
            <a:spLocks noGrp="1"/>
          </p:cNvSpPr>
          <p:nvPr>
            <p:ph idx="1"/>
          </p:nvPr>
        </p:nvSpPr>
        <p:spPr/>
        <p:txBody>
          <a:bodyPr rtlCol="0"/>
          <a:lstStyle/>
          <a:p>
            <a:pPr rtl="0"/>
            <a:r>
              <a:rPr lang="de-DE" sz="2800" dirty="0"/>
              <a:t>Grundlagen und Gefährdungspotentiale</a:t>
            </a:r>
          </a:p>
          <a:p>
            <a:pPr rtl="0"/>
            <a:r>
              <a:rPr lang="de-DE" sz="2800" dirty="0"/>
              <a:t>Rechtliche Grundlagen</a:t>
            </a:r>
          </a:p>
          <a:p>
            <a:pPr rtl="0"/>
            <a:r>
              <a:rPr lang="de-DE" sz="2800" dirty="0"/>
              <a:t>Unbestimmtheit des Heilkundebegriffs</a:t>
            </a:r>
          </a:p>
          <a:p>
            <a:pPr rtl="0"/>
            <a:r>
              <a:rPr lang="de-DE" sz="2800" dirty="0"/>
              <a:t>Haftung als Mittel des Gesundheitsschutzes</a:t>
            </a:r>
          </a:p>
          <a:p>
            <a:pPr rtl="0"/>
            <a:r>
              <a:rPr lang="de-DE" sz="2800" dirty="0"/>
              <a:t>Haftungsmaßstäbe</a:t>
            </a:r>
          </a:p>
          <a:p>
            <a:pPr rtl="0"/>
            <a:r>
              <a:rPr lang="de-DE" sz="2800" dirty="0"/>
              <a:t>Ausreichender Patientenschutz durch bestehende Rechtslage?</a:t>
            </a:r>
          </a:p>
          <a:p>
            <a:pPr rtl="0"/>
            <a:endParaRPr lang="de-DE" dirty="0"/>
          </a:p>
          <a:p>
            <a:pPr rtl="0"/>
            <a:endParaRPr lang="de-DE" dirty="0"/>
          </a:p>
          <a:p>
            <a:pPr rtl="0"/>
            <a:endParaRPr lang="de-DE" dirty="0"/>
          </a:p>
          <a:p>
            <a:pPr rtl="0"/>
            <a:endParaRPr lang="de-DE" dirty="0"/>
          </a:p>
        </p:txBody>
      </p:sp>
    </p:spTree>
    <p:extLst>
      <p:ext uri="{BB962C8B-B14F-4D97-AF65-F5344CB8AC3E}">
        <p14:creationId xmlns:p14="http://schemas.microsoft.com/office/powerpoint/2010/main" val="3143704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590295C-FAB0-28F0-7B8A-57B534E93175}"/>
              </a:ext>
            </a:extLst>
          </p:cNvPr>
          <p:cNvSpPr>
            <a:spLocks noGrp="1"/>
          </p:cNvSpPr>
          <p:nvPr>
            <p:ph type="title"/>
          </p:nvPr>
        </p:nvSpPr>
        <p:spPr/>
        <p:txBody>
          <a:bodyPr/>
          <a:lstStyle/>
          <a:p>
            <a:r>
              <a:rPr lang="de-DE" dirty="0"/>
              <a:t>Ausreichender Patientenschutz durch bestehende Rechtslage?</a:t>
            </a:r>
          </a:p>
        </p:txBody>
      </p:sp>
      <p:sp>
        <p:nvSpPr>
          <p:cNvPr id="3" name="Inhaltsplatzhalter 2">
            <a:extLst>
              <a:ext uri="{FF2B5EF4-FFF2-40B4-BE49-F238E27FC236}">
                <a16:creationId xmlns:a16="http://schemas.microsoft.com/office/drawing/2014/main" id="{BC260AD5-3D99-AC78-91AB-7A3858420F8B}"/>
              </a:ext>
            </a:extLst>
          </p:cNvPr>
          <p:cNvSpPr>
            <a:spLocks noGrp="1"/>
          </p:cNvSpPr>
          <p:nvPr>
            <p:ph idx="1"/>
          </p:nvPr>
        </p:nvSpPr>
        <p:spPr/>
        <p:txBody>
          <a:bodyPr>
            <a:normAutofit lnSpcReduction="10000"/>
          </a:bodyPr>
          <a:lstStyle/>
          <a:p>
            <a:pPr marL="0" indent="0">
              <a:buNone/>
            </a:pPr>
            <a:r>
              <a:rPr lang="de-DE" dirty="0"/>
              <a:t>Stock, Rechtsgutachten:</a:t>
            </a:r>
          </a:p>
          <a:p>
            <a:pPr marL="0" indent="0" algn="just">
              <a:buNone/>
            </a:pPr>
            <a:r>
              <a:rPr lang="de-DE" dirty="0"/>
              <a:t>„Nachdem das noch aus der Zeit des Nationalsozialismus stammende HeilprG ohnehin nur noch aus einem Torso von Vorschriften besteht, liegt es nahe, es aufzuheben und damit den </a:t>
            </a:r>
            <a:r>
              <a:rPr lang="de-DE" dirty="0" err="1"/>
              <a:t>Heilpraktikerberuf</a:t>
            </a:r>
            <a:r>
              <a:rPr lang="de-DE" dirty="0"/>
              <a:t> in seiner bisher bestehenden Prägung entfallen zu lassen.„ Stock spricht sich im Sinne einer Kompetenzlösung dafür aus, die Heilkunde in eine ärztliche (approbierte </a:t>
            </a:r>
            <a:r>
              <a:rPr lang="de-DE" dirty="0" err="1"/>
              <a:t>Ärzt:innen</a:t>
            </a:r>
            <a:r>
              <a:rPr lang="de-DE" dirty="0"/>
              <a:t>), alternative (</a:t>
            </a:r>
            <a:r>
              <a:rPr lang="de-DE" dirty="0" err="1"/>
              <a:t>Heilpraktiker:innen</a:t>
            </a:r>
            <a:r>
              <a:rPr lang="de-DE" dirty="0"/>
              <a:t>) und sektorale (Gesundheitsfachberufe) Heilkunde aufzuteilen. Eine staatliche Ausbildung und Prüfung - beschränkt auf das Gebiet der Alternativmedizin - soll den Schutz der Gesund-</a:t>
            </a:r>
            <a:r>
              <a:rPr lang="de-DE" dirty="0" err="1"/>
              <a:t>heit</a:t>
            </a:r>
            <a:r>
              <a:rPr lang="de-DE" dirty="0"/>
              <a:t> der Bevölkerung verstärken, indem sie die Behandeln-den befähigt, Methoden der Alternativheilkunde ohne Gefährdung ihrer </a:t>
            </a:r>
            <a:r>
              <a:rPr lang="de-DE" dirty="0" err="1"/>
              <a:t>Patient:innen</a:t>
            </a:r>
            <a:r>
              <a:rPr lang="de-DE" dirty="0"/>
              <a:t> einzusetzen.</a:t>
            </a:r>
          </a:p>
        </p:txBody>
      </p:sp>
    </p:spTree>
    <p:extLst>
      <p:ext uri="{BB962C8B-B14F-4D97-AF65-F5344CB8AC3E}">
        <p14:creationId xmlns:p14="http://schemas.microsoft.com/office/powerpoint/2010/main" val="3295905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4DD5994-ACF4-3FAF-6197-809059793F36}"/>
              </a:ext>
            </a:extLst>
          </p:cNvPr>
          <p:cNvSpPr>
            <a:spLocks noGrp="1"/>
          </p:cNvSpPr>
          <p:nvPr>
            <p:ph type="title"/>
          </p:nvPr>
        </p:nvSpPr>
        <p:spPr/>
        <p:txBody>
          <a:bodyPr/>
          <a:lstStyle/>
          <a:p>
            <a:r>
              <a:rPr lang="de-DE" dirty="0"/>
              <a:t>Ausreichender Patientenschutz durch bestehende Rechtslage?</a:t>
            </a:r>
          </a:p>
        </p:txBody>
      </p:sp>
      <p:sp>
        <p:nvSpPr>
          <p:cNvPr id="3" name="Inhaltsplatzhalter 2">
            <a:extLst>
              <a:ext uri="{FF2B5EF4-FFF2-40B4-BE49-F238E27FC236}">
                <a16:creationId xmlns:a16="http://schemas.microsoft.com/office/drawing/2014/main" id="{2D0B5884-AB43-5715-E0C1-378287EE9E97}"/>
              </a:ext>
            </a:extLst>
          </p:cNvPr>
          <p:cNvSpPr>
            <a:spLocks noGrp="1"/>
          </p:cNvSpPr>
          <p:nvPr>
            <p:ph idx="1"/>
          </p:nvPr>
        </p:nvSpPr>
        <p:spPr/>
        <p:txBody>
          <a:bodyPr/>
          <a:lstStyle/>
          <a:p>
            <a:r>
              <a:rPr lang="de-DE" dirty="0"/>
              <a:t>Abschaffung des </a:t>
            </a:r>
            <a:r>
              <a:rPr lang="de-DE" dirty="0" err="1"/>
              <a:t>Heilpraktikerberufs</a:t>
            </a:r>
            <a:r>
              <a:rPr lang="de-DE" dirty="0"/>
              <a:t> gilt als verfassungswidrig (so auch Stock, a.a.O.)</a:t>
            </a:r>
          </a:p>
          <a:p>
            <a:r>
              <a:rPr lang="de-DE" dirty="0"/>
              <a:t>Koalitionsvertrag: „Wir bringen ein allgemeines </a:t>
            </a:r>
            <a:r>
              <a:rPr lang="de-DE" dirty="0" err="1"/>
              <a:t>Heilberufegesetz</a:t>
            </a:r>
            <a:r>
              <a:rPr lang="de-DE" dirty="0"/>
              <a:t> auf den Weg“</a:t>
            </a:r>
          </a:p>
          <a:p>
            <a:r>
              <a:rPr lang="de-DE" dirty="0"/>
              <a:t>Verweisung auf Alternativmedizin? – Problem Ärztemangel</a:t>
            </a:r>
          </a:p>
          <a:p>
            <a:r>
              <a:rPr lang="de-DE" dirty="0"/>
              <a:t>Problem Gesetzgebungskompetenz: Berufsausübungsrecht ist Ländersache</a:t>
            </a:r>
          </a:p>
          <a:p>
            <a:r>
              <a:rPr lang="de-DE" dirty="0"/>
              <a:t>Problem mangelnde Zahlengrundlagen: Empirische Gutachten in Auftrag gegeben</a:t>
            </a:r>
          </a:p>
        </p:txBody>
      </p:sp>
    </p:spTree>
    <p:extLst>
      <p:ext uri="{BB962C8B-B14F-4D97-AF65-F5344CB8AC3E}">
        <p14:creationId xmlns:p14="http://schemas.microsoft.com/office/powerpoint/2010/main" val="37732092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F19C55E-5875-9410-315C-C98385ED9BEC}"/>
              </a:ext>
            </a:extLst>
          </p:cNvPr>
          <p:cNvSpPr>
            <a:spLocks noGrp="1"/>
          </p:cNvSpPr>
          <p:nvPr>
            <p:ph type="title"/>
          </p:nvPr>
        </p:nvSpPr>
        <p:spPr/>
        <p:txBody>
          <a:bodyPr/>
          <a:lstStyle/>
          <a:p>
            <a:endParaRPr lang="de-DE"/>
          </a:p>
        </p:txBody>
      </p:sp>
      <p:sp>
        <p:nvSpPr>
          <p:cNvPr id="3" name="Inhaltsplatzhalter 2">
            <a:extLst>
              <a:ext uri="{FF2B5EF4-FFF2-40B4-BE49-F238E27FC236}">
                <a16:creationId xmlns:a16="http://schemas.microsoft.com/office/drawing/2014/main" id="{6EC42888-E13B-15CE-6877-82199C1A851B}"/>
              </a:ext>
            </a:extLst>
          </p:cNvPr>
          <p:cNvSpPr>
            <a:spLocks noGrp="1"/>
          </p:cNvSpPr>
          <p:nvPr>
            <p:ph idx="1"/>
          </p:nvPr>
        </p:nvSpPr>
        <p:spPr/>
        <p:txBody>
          <a:bodyPr/>
          <a:lstStyle/>
          <a:p>
            <a:pPr marL="0" indent="0" algn="ctr">
              <a:buNone/>
            </a:pPr>
            <a:endParaRPr lang="de-DE" dirty="0"/>
          </a:p>
          <a:p>
            <a:pPr marL="0" indent="0" algn="ctr">
              <a:buNone/>
            </a:pPr>
            <a:endParaRPr lang="de-DE" dirty="0"/>
          </a:p>
          <a:p>
            <a:pPr marL="0" indent="0" algn="ctr">
              <a:buNone/>
            </a:pPr>
            <a:r>
              <a:rPr lang="de-DE" sz="4000" dirty="0"/>
              <a:t>Vielen Dank !</a:t>
            </a:r>
          </a:p>
        </p:txBody>
      </p:sp>
    </p:spTree>
    <p:extLst>
      <p:ext uri="{BB962C8B-B14F-4D97-AF65-F5344CB8AC3E}">
        <p14:creationId xmlns:p14="http://schemas.microsoft.com/office/powerpoint/2010/main" val="4098817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CCDC0F4-0674-3A3D-3E86-F72923F92BF5}"/>
              </a:ext>
            </a:extLst>
          </p:cNvPr>
          <p:cNvSpPr>
            <a:spLocks noGrp="1"/>
          </p:cNvSpPr>
          <p:nvPr>
            <p:ph type="title"/>
          </p:nvPr>
        </p:nvSpPr>
        <p:spPr/>
        <p:txBody>
          <a:bodyPr/>
          <a:lstStyle/>
          <a:p>
            <a:r>
              <a:rPr lang="de-DE" dirty="0"/>
              <a:t>Grundlagen und Gefährdungspotentiale</a:t>
            </a:r>
          </a:p>
        </p:txBody>
      </p:sp>
      <p:sp>
        <p:nvSpPr>
          <p:cNvPr id="3" name="Inhaltsplatzhalter 2">
            <a:extLst>
              <a:ext uri="{FF2B5EF4-FFF2-40B4-BE49-F238E27FC236}">
                <a16:creationId xmlns:a16="http://schemas.microsoft.com/office/drawing/2014/main" id="{5ED1C184-C417-39BA-6E34-98CA323EC90B}"/>
              </a:ext>
            </a:extLst>
          </p:cNvPr>
          <p:cNvSpPr>
            <a:spLocks noGrp="1"/>
          </p:cNvSpPr>
          <p:nvPr>
            <p:ph idx="1"/>
          </p:nvPr>
        </p:nvSpPr>
        <p:spPr/>
        <p:txBody>
          <a:bodyPr/>
          <a:lstStyle/>
          <a:p>
            <a:pPr rtl="0"/>
            <a:r>
              <a:rPr lang="de-DE" dirty="0"/>
              <a:t>45.000 </a:t>
            </a:r>
            <a:r>
              <a:rPr lang="de-DE" dirty="0" err="1"/>
              <a:t>Heilpraktikerpraxen</a:t>
            </a:r>
            <a:r>
              <a:rPr lang="de-DE" dirty="0"/>
              <a:t> (Stand 2018; Quelle: Gesundheitsberichtserstattung des Bundes)Ersten Aufzählungspunkt hier einfügen.</a:t>
            </a:r>
          </a:p>
          <a:p>
            <a:pPr rtl="0"/>
            <a:r>
              <a:rPr lang="de-DE" dirty="0"/>
              <a:t>Kritik:</a:t>
            </a:r>
          </a:p>
          <a:p>
            <a:pPr rtl="0">
              <a:buFont typeface="Wingdings" panose="05000000000000000000" pitchFamily="2" charset="2"/>
              <a:buChar char="v"/>
            </a:pPr>
            <a:r>
              <a:rPr lang="de-DE" dirty="0"/>
              <a:t> Gesundheitsgefahren durch ungeregelte Ausbildung (Lehr- und Therapiefreiheit statt staatlicher Kontrolle der ca. 150 </a:t>
            </a:r>
            <a:r>
              <a:rPr lang="de-DE" dirty="0" err="1"/>
              <a:t>Heilpraktikerschulen</a:t>
            </a:r>
            <a:r>
              <a:rPr lang="de-DE" dirty="0"/>
              <a:t> (Quelle: NDR – Albtraum statt Ausbildung vom 10.05.2023)</a:t>
            </a:r>
          </a:p>
          <a:p>
            <a:pPr rtl="0">
              <a:buFont typeface="Wingdings" panose="05000000000000000000" pitchFamily="2" charset="2"/>
              <a:buChar char="v"/>
            </a:pPr>
            <a:r>
              <a:rPr lang="de-DE" dirty="0"/>
              <a:t>Fortsetzung durch „wildwüchsige“ Weiterbildung</a:t>
            </a:r>
          </a:p>
          <a:p>
            <a:pPr rtl="0">
              <a:buFont typeface="Wingdings" panose="05000000000000000000" pitchFamily="2" charset="2"/>
              <a:buChar char="v"/>
            </a:pPr>
            <a:r>
              <a:rPr lang="de-DE" dirty="0"/>
              <a:t>Gefahr der Selbstüberschätzung</a:t>
            </a:r>
          </a:p>
          <a:p>
            <a:pPr marL="0" indent="0">
              <a:buNone/>
            </a:pPr>
            <a:endParaRPr lang="de-DE" dirty="0"/>
          </a:p>
        </p:txBody>
      </p:sp>
    </p:spTree>
    <p:extLst>
      <p:ext uri="{BB962C8B-B14F-4D97-AF65-F5344CB8AC3E}">
        <p14:creationId xmlns:p14="http://schemas.microsoft.com/office/powerpoint/2010/main" val="2879966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DC44AF6-551F-7AEB-57D7-889605967C90}"/>
              </a:ext>
            </a:extLst>
          </p:cNvPr>
          <p:cNvSpPr>
            <a:spLocks noGrp="1"/>
          </p:cNvSpPr>
          <p:nvPr>
            <p:ph type="title"/>
          </p:nvPr>
        </p:nvSpPr>
        <p:spPr/>
        <p:txBody>
          <a:bodyPr/>
          <a:lstStyle/>
          <a:p>
            <a:r>
              <a:rPr lang="de-DE" dirty="0"/>
              <a:t>Grundlagen und Gefährdungspotentiale</a:t>
            </a:r>
          </a:p>
        </p:txBody>
      </p:sp>
      <p:sp>
        <p:nvSpPr>
          <p:cNvPr id="3" name="Inhaltsplatzhalter 2">
            <a:extLst>
              <a:ext uri="{FF2B5EF4-FFF2-40B4-BE49-F238E27FC236}">
                <a16:creationId xmlns:a16="http://schemas.microsoft.com/office/drawing/2014/main" id="{2DCE370D-6563-11D6-DB66-F27542D54237}"/>
              </a:ext>
            </a:extLst>
          </p:cNvPr>
          <p:cNvSpPr>
            <a:spLocks noGrp="1"/>
          </p:cNvSpPr>
          <p:nvPr>
            <p:ph idx="1"/>
          </p:nvPr>
        </p:nvSpPr>
        <p:spPr/>
        <p:txBody>
          <a:bodyPr>
            <a:normAutofit lnSpcReduction="10000"/>
          </a:bodyPr>
          <a:lstStyle/>
          <a:p>
            <a:pPr marL="0" indent="0">
              <a:buNone/>
            </a:pPr>
            <a:r>
              <a:rPr lang="de-DE" dirty="0"/>
              <a:t>LG Krefeld, </a:t>
            </a:r>
            <a:r>
              <a:rPr lang="de-DE" dirty="0" err="1"/>
              <a:t>MedR</a:t>
            </a:r>
            <a:r>
              <a:rPr lang="de-DE" dirty="0"/>
              <a:t> 2020, 290 (Brüggen-Bracht-Fall):</a:t>
            </a:r>
          </a:p>
          <a:p>
            <a:pPr marL="0" indent="0" algn="just">
              <a:buNone/>
            </a:pPr>
            <a:r>
              <a:rPr lang="de-DE" dirty="0"/>
              <a:t>Der Therapeut hatte nach seiner Ausbildung u.a. die Naturheilkunde, Akupunktur, Ohrakupunktur, Cranio-Sakral-Therapie, Dorn-Breuss-Therapie und Reflexzonen-Massagen kennengelernt und entwickelte später ein Behandlungspro-gramm für alle Krebsarten, bei dem über den Zeitraum von 10 Wochen die Patient*innen Infusionen mit 3-Bromopyruvat, Vitaminen, homöopathischen Mitteln, Curcumin, </a:t>
            </a:r>
            <a:r>
              <a:rPr lang="de-DE" dirty="0" err="1"/>
              <a:t>Liponsäure</a:t>
            </a:r>
            <a:r>
              <a:rPr lang="de-DE" dirty="0"/>
              <a:t> und Magnesium erhielten. Mindestens drei Patient*Innen verstarben an einer Überdosis. Er wurde wegen fahrlässiger Tötung in 3 Fällen, jeweils in Tateinheit mit fahrlässigem Her-stellen verfälschter Arzneimittel zu einer Gesamtfreiheitsstrafe von 2 Jahren verurteilt .</a:t>
            </a:r>
          </a:p>
        </p:txBody>
      </p:sp>
    </p:spTree>
    <p:extLst>
      <p:ext uri="{BB962C8B-B14F-4D97-AF65-F5344CB8AC3E}">
        <p14:creationId xmlns:p14="http://schemas.microsoft.com/office/powerpoint/2010/main" val="14510490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2B841C4-6CFB-3EFA-9A5F-63EAB9584906}"/>
              </a:ext>
            </a:extLst>
          </p:cNvPr>
          <p:cNvSpPr>
            <a:spLocks noGrp="1"/>
          </p:cNvSpPr>
          <p:nvPr>
            <p:ph type="title"/>
          </p:nvPr>
        </p:nvSpPr>
        <p:spPr/>
        <p:txBody>
          <a:bodyPr/>
          <a:lstStyle/>
          <a:p>
            <a:r>
              <a:rPr lang="de-DE" dirty="0"/>
              <a:t>Rechtliche Grundlagen</a:t>
            </a:r>
          </a:p>
        </p:txBody>
      </p:sp>
      <p:sp>
        <p:nvSpPr>
          <p:cNvPr id="3" name="Inhaltsplatzhalter 2">
            <a:extLst>
              <a:ext uri="{FF2B5EF4-FFF2-40B4-BE49-F238E27FC236}">
                <a16:creationId xmlns:a16="http://schemas.microsoft.com/office/drawing/2014/main" id="{81D91DF4-C726-B680-8E87-67447B373126}"/>
              </a:ext>
            </a:extLst>
          </p:cNvPr>
          <p:cNvSpPr>
            <a:spLocks noGrp="1"/>
          </p:cNvSpPr>
          <p:nvPr>
            <p:ph idx="1"/>
          </p:nvPr>
        </p:nvSpPr>
        <p:spPr/>
        <p:txBody>
          <a:bodyPr>
            <a:normAutofit fontScale="92500" lnSpcReduction="10000"/>
          </a:bodyPr>
          <a:lstStyle/>
          <a:p>
            <a:pPr marL="0" indent="0">
              <a:buNone/>
            </a:pPr>
            <a:r>
              <a:rPr lang="de-DE" dirty="0"/>
              <a:t>Vorgeschichte:</a:t>
            </a:r>
          </a:p>
          <a:p>
            <a:pPr>
              <a:spcBef>
                <a:spcPct val="50000"/>
              </a:spcBef>
            </a:pPr>
            <a:r>
              <a:rPr lang="de-DE" altLang="de-DE" sz="2400" dirty="0" err="1"/>
              <a:t>Medizinalordnung</a:t>
            </a:r>
            <a:r>
              <a:rPr lang="de-DE" altLang="de-DE" sz="2400" dirty="0"/>
              <a:t> des 12. Jahrhunderts</a:t>
            </a:r>
          </a:p>
          <a:p>
            <a:pPr>
              <a:spcBef>
                <a:spcPct val="50000"/>
              </a:spcBef>
              <a:buFontTx/>
              <a:buChar char="-"/>
            </a:pPr>
            <a:r>
              <a:rPr lang="de-DE" altLang="de-DE" sz="2400" dirty="0"/>
              <a:t> Partikularrechte 1532 unter Karl V.</a:t>
            </a:r>
          </a:p>
          <a:p>
            <a:pPr>
              <a:spcBef>
                <a:spcPct val="25000"/>
              </a:spcBef>
            </a:pPr>
            <a:r>
              <a:rPr lang="de-DE" altLang="de-DE" sz="2400" dirty="0"/>
              <a:t>   peinliche Gerichtsordnung („Carolina“)</a:t>
            </a:r>
          </a:p>
          <a:p>
            <a:pPr>
              <a:spcBef>
                <a:spcPct val="50000"/>
              </a:spcBef>
              <a:buFontTx/>
              <a:buChar char="-"/>
            </a:pPr>
            <a:r>
              <a:rPr lang="de-DE" altLang="de-DE" sz="2400" dirty="0"/>
              <a:t> 18. Jahrhundert Regelung durch Stadtrechte </a:t>
            </a:r>
          </a:p>
          <a:p>
            <a:pPr>
              <a:spcBef>
                <a:spcPct val="50000"/>
              </a:spcBef>
              <a:buFontTx/>
              <a:buChar char="-"/>
            </a:pPr>
            <a:r>
              <a:rPr lang="de-DE" altLang="de-DE" sz="2400" dirty="0"/>
              <a:t> Gewerbeordnung 1869 mit allgemeiner Kurierfreiheit </a:t>
            </a:r>
          </a:p>
          <a:p>
            <a:pPr>
              <a:spcBef>
                <a:spcPct val="50000"/>
              </a:spcBef>
              <a:buFontTx/>
              <a:buChar char="-"/>
            </a:pPr>
            <a:r>
              <a:rPr lang="de-DE" altLang="de-DE" sz="2400" dirty="0"/>
              <a:t> 1883 Kurierbehandlung im Umherziehen verboten</a:t>
            </a:r>
          </a:p>
          <a:p>
            <a:pPr>
              <a:spcBef>
                <a:spcPct val="50000"/>
              </a:spcBef>
              <a:buFontTx/>
              <a:buChar char="-"/>
            </a:pPr>
            <a:r>
              <a:rPr lang="de-DE" altLang="de-DE" sz="2400" dirty="0"/>
              <a:t> Beginn des 20. Jahrhunderts Kneipp</a:t>
            </a:r>
          </a:p>
          <a:p>
            <a:pPr>
              <a:spcBef>
                <a:spcPct val="50000"/>
              </a:spcBef>
              <a:buFontTx/>
              <a:buChar char="-"/>
            </a:pPr>
            <a:r>
              <a:rPr lang="de-DE" altLang="de-DE" sz="2400" dirty="0"/>
              <a:t> 1927 Kurierverbot bei Geschlechtskrankheiten</a:t>
            </a:r>
          </a:p>
          <a:p>
            <a:pPr>
              <a:spcBef>
                <a:spcPct val="50000"/>
              </a:spcBef>
              <a:buFontTx/>
              <a:buChar char="-"/>
            </a:pPr>
            <a:r>
              <a:rPr lang="de-DE" altLang="de-DE" sz="2400" dirty="0"/>
              <a:t> 1939 </a:t>
            </a:r>
            <a:r>
              <a:rPr lang="de-DE" altLang="de-DE" sz="2400" dirty="0" err="1"/>
              <a:t>Heilpraktikergesetz</a:t>
            </a:r>
            <a:endParaRPr lang="de-DE" altLang="de-DE" sz="2400" dirty="0"/>
          </a:p>
          <a:p>
            <a:pPr marL="0" indent="0">
              <a:buNone/>
            </a:pPr>
            <a:endParaRPr lang="de-DE" dirty="0"/>
          </a:p>
        </p:txBody>
      </p:sp>
    </p:spTree>
    <p:extLst>
      <p:ext uri="{BB962C8B-B14F-4D97-AF65-F5344CB8AC3E}">
        <p14:creationId xmlns:p14="http://schemas.microsoft.com/office/powerpoint/2010/main" val="2974973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91D249-729D-871A-7961-CBEC67480C3B}"/>
              </a:ext>
            </a:extLst>
          </p:cNvPr>
          <p:cNvSpPr>
            <a:spLocks noGrp="1"/>
          </p:cNvSpPr>
          <p:nvPr>
            <p:ph type="title"/>
          </p:nvPr>
        </p:nvSpPr>
        <p:spPr/>
        <p:txBody>
          <a:bodyPr/>
          <a:lstStyle/>
          <a:p>
            <a:r>
              <a:rPr lang="de-DE" dirty="0"/>
              <a:t>Rechtliche Grundlagen</a:t>
            </a:r>
          </a:p>
        </p:txBody>
      </p:sp>
      <p:sp>
        <p:nvSpPr>
          <p:cNvPr id="3" name="Inhaltsplatzhalter 2">
            <a:extLst>
              <a:ext uri="{FF2B5EF4-FFF2-40B4-BE49-F238E27FC236}">
                <a16:creationId xmlns:a16="http://schemas.microsoft.com/office/drawing/2014/main" id="{39FA2AAD-C43C-5E97-C8DC-88D851E5C727}"/>
              </a:ext>
            </a:extLst>
          </p:cNvPr>
          <p:cNvSpPr>
            <a:spLocks noGrp="1"/>
          </p:cNvSpPr>
          <p:nvPr>
            <p:ph idx="1"/>
          </p:nvPr>
        </p:nvSpPr>
        <p:spPr/>
        <p:txBody>
          <a:bodyPr>
            <a:normAutofit fontScale="92500" lnSpcReduction="10000"/>
          </a:bodyPr>
          <a:lstStyle/>
          <a:p>
            <a:pPr marL="0" indent="0">
              <a:buNone/>
            </a:pPr>
            <a:r>
              <a:rPr lang="de-DE" sz="2200" dirty="0"/>
              <a:t>§ 1 HeilprG</a:t>
            </a:r>
          </a:p>
          <a:p>
            <a:r>
              <a:rPr lang="de-DE" sz="2200" dirty="0"/>
              <a:t>(1) Wer die Heilkunde, ohne als Arzt bestallt zu sein, ausüben will, bedarf dazu der Erlaubnis.</a:t>
            </a:r>
          </a:p>
          <a:p>
            <a:r>
              <a:rPr lang="de-DE" sz="2200" dirty="0"/>
              <a:t>(2) Ausübung der Heilkunde im Sinne dieses Gesetzes ist jede berufs- oder gewerbsmäßig vorgenommene Tätigkeit zur Feststellung, Heilung oder Linderung von Krankheiten, Leiden oder Körperschäden bei Menschen, auch wenn sie im Dienste von anderen ausgeübt wird.</a:t>
            </a:r>
          </a:p>
          <a:p>
            <a:pPr marL="0" indent="0">
              <a:buNone/>
            </a:pPr>
            <a:r>
              <a:rPr lang="de-DE" sz="2200" dirty="0"/>
              <a:t>Gesetzeszweck: Nach dem Sinn und Zweck des </a:t>
            </a:r>
            <a:r>
              <a:rPr lang="de-DE" sz="2200" dirty="0" err="1"/>
              <a:t>Heilpraktikergesetzes</a:t>
            </a:r>
            <a:r>
              <a:rPr lang="de-DE" sz="2200" dirty="0"/>
              <a:t> soll die Bevölkerung (Volksgesundheit) vor Gefahren geschützt werden, die durch unsachgemäße und falsche "Feststellungen" verursacht werden könne, etwa weil die einer unzutreffenden Diagnose folgende entsprechende Therapie angewandt wird, oder im umgekehrten Fall eine Therapie wegen fehlgehender Diagnose unterlassen wird.“ (VG Düsseldorf, Urt. v. 25.07.2012, Az.: 7 K 9119/10)</a:t>
            </a:r>
          </a:p>
          <a:p>
            <a:pPr marL="0" indent="0">
              <a:buNone/>
            </a:pPr>
            <a:endParaRPr lang="de-DE" dirty="0"/>
          </a:p>
        </p:txBody>
      </p:sp>
    </p:spTree>
    <p:extLst>
      <p:ext uri="{BB962C8B-B14F-4D97-AF65-F5344CB8AC3E}">
        <p14:creationId xmlns:p14="http://schemas.microsoft.com/office/powerpoint/2010/main" val="19411873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8EF7083-078A-2ABF-B597-3D69ECDDA133}"/>
              </a:ext>
            </a:extLst>
          </p:cNvPr>
          <p:cNvSpPr>
            <a:spLocks noGrp="1"/>
          </p:cNvSpPr>
          <p:nvPr>
            <p:ph type="title"/>
          </p:nvPr>
        </p:nvSpPr>
        <p:spPr/>
        <p:txBody>
          <a:bodyPr/>
          <a:lstStyle/>
          <a:p>
            <a:r>
              <a:rPr lang="de-DE" dirty="0"/>
              <a:t>Rechtliche Grundlagen</a:t>
            </a:r>
          </a:p>
        </p:txBody>
      </p:sp>
      <p:sp>
        <p:nvSpPr>
          <p:cNvPr id="3" name="Inhaltsplatzhalter 2">
            <a:extLst>
              <a:ext uri="{FF2B5EF4-FFF2-40B4-BE49-F238E27FC236}">
                <a16:creationId xmlns:a16="http://schemas.microsoft.com/office/drawing/2014/main" id="{35028EE1-178A-972E-41A4-268E33635D51}"/>
              </a:ext>
            </a:extLst>
          </p:cNvPr>
          <p:cNvSpPr>
            <a:spLocks noGrp="1"/>
          </p:cNvSpPr>
          <p:nvPr>
            <p:ph idx="1"/>
          </p:nvPr>
        </p:nvSpPr>
        <p:spPr/>
        <p:txBody>
          <a:bodyPr/>
          <a:lstStyle/>
          <a:p>
            <a:pPr marL="0" indent="0">
              <a:buNone/>
            </a:pPr>
            <a:r>
              <a:rPr lang="de-DE" dirty="0"/>
              <a:t>Korrekturen mit Blick auf die Berufsfreiheit (Art12 Abs.1 GG):</a:t>
            </a:r>
          </a:p>
          <a:p>
            <a:r>
              <a:rPr lang="de-DE" dirty="0"/>
              <a:t>mangels Gefährdung der Gesundheit keine Erlaubnispflicht für „Wunderheiler“ (BVerfG NJW 2004, 2890; AG Gießen, </a:t>
            </a:r>
            <a:r>
              <a:rPr lang="de-DE" dirty="0" err="1"/>
              <a:t>GesR</a:t>
            </a:r>
            <a:r>
              <a:rPr lang="de-DE" dirty="0"/>
              <a:t> 2014, 701f.)</a:t>
            </a:r>
          </a:p>
          <a:p>
            <a:r>
              <a:rPr lang="de-DE" dirty="0"/>
              <a:t>ebenso keine Erlaubnispflicht für die Cranio-</a:t>
            </a:r>
            <a:r>
              <a:rPr lang="de-DE" dirty="0" err="1"/>
              <a:t>Sacral</a:t>
            </a:r>
            <a:r>
              <a:rPr lang="de-DE" dirty="0"/>
              <a:t>-Therapie (VGH Baden-Württemberg, Urt. v. 19.03.2019, Az.: 9 S 323/19)</a:t>
            </a:r>
          </a:p>
          <a:p>
            <a:r>
              <a:rPr lang="de-DE" dirty="0"/>
              <a:t>wegen Gefährdungspotential Erlaubnispflicht auch bei Faltenunterspritzung (VGH Baden-Württemberg, Urt. v. 10.07.2019, Az.: 9 S 519/06) und </a:t>
            </a:r>
            <a:r>
              <a:rPr lang="de-DE" dirty="0" err="1"/>
              <a:t>Zahnbleaching</a:t>
            </a:r>
            <a:r>
              <a:rPr lang="de-DE" dirty="0"/>
              <a:t> (OLG Frankfurt, </a:t>
            </a:r>
            <a:r>
              <a:rPr lang="de-DE" dirty="0" err="1"/>
              <a:t>GesR</a:t>
            </a:r>
            <a:r>
              <a:rPr lang="de-DE" dirty="0"/>
              <a:t> 2012, 444f.)</a:t>
            </a:r>
          </a:p>
        </p:txBody>
      </p:sp>
    </p:spTree>
    <p:extLst>
      <p:ext uri="{BB962C8B-B14F-4D97-AF65-F5344CB8AC3E}">
        <p14:creationId xmlns:p14="http://schemas.microsoft.com/office/powerpoint/2010/main" val="2530146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37909F-5C2C-C510-C7E6-FC4E65FED760}"/>
              </a:ext>
            </a:extLst>
          </p:cNvPr>
          <p:cNvSpPr>
            <a:spLocks noGrp="1"/>
          </p:cNvSpPr>
          <p:nvPr>
            <p:ph type="title"/>
          </p:nvPr>
        </p:nvSpPr>
        <p:spPr/>
        <p:txBody>
          <a:bodyPr/>
          <a:lstStyle/>
          <a:p>
            <a:r>
              <a:rPr lang="de-DE" dirty="0"/>
              <a:t>Rechtliche Grundlagen</a:t>
            </a:r>
          </a:p>
        </p:txBody>
      </p:sp>
      <p:sp>
        <p:nvSpPr>
          <p:cNvPr id="3" name="Inhaltsplatzhalter 2">
            <a:extLst>
              <a:ext uri="{FF2B5EF4-FFF2-40B4-BE49-F238E27FC236}">
                <a16:creationId xmlns:a16="http://schemas.microsoft.com/office/drawing/2014/main" id="{5F9A6F9D-BA2B-2E41-2B4A-80BAB3308413}"/>
              </a:ext>
            </a:extLst>
          </p:cNvPr>
          <p:cNvSpPr>
            <a:spLocks noGrp="1"/>
          </p:cNvSpPr>
          <p:nvPr>
            <p:ph idx="1"/>
          </p:nvPr>
        </p:nvSpPr>
        <p:spPr/>
        <p:txBody>
          <a:bodyPr/>
          <a:lstStyle/>
          <a:p>
            <a:pPr marL="0" indent="0">
              <a:buNone/>
            </a:pPr>
            <a:r>
              <a:rPr lang="de-DE" dirty="0"/>
              <a:t>Dagegen: Schutzgut Leben und körperliche Unversehrtheit</a:t>
            </a:r>
          </a:p>
          <a:p>
            <a:pPr marL="0" indent="0" algn="just">
              <a:buNone/>
            </a:pPr>
            <a:r>
              <a:rPr lang="de-DE" dirty="0"/>
              <a:t>Das Grundrecht auf Leben und körperliche Unversehrtheit schützt die Bürger*innen nicht nur als subjektives Abwehr-recht gegen staatliche Eingriffe. Vielmehr folgt aus seinem objektiv-rechtlichen Gehalt die Pflicht der staatlichen Organe, sich schützend und fördernd vor die </a:t>
            </a:r>
            <a:r>
              <a:rPr lang="de-DE" dirty="0" err="1"/>
              <a:t>inArt</a:t>
            </a:r>
            <a:r>
              <a:rPr lang="de-DE" dirty="0"/>
              <a:t>. 2 Abs. 2 GG genannten Rechtsgüter zu stellen und sie insbesondere vor rechtswidrigen Eingriffen von Seiten Dritter zu bewahren (BVerfG Urt. v. 25.02.1975, Az.: 1 BvR 1/74)</a:t>
            </a:r>
          </a:p>
        </p:txBody>
      </p:sp>
    </p:spTree>
    <p:extLst>
      <p:ext uri="{BB962C8B-B14F-4D97-AF65-F5344CB8AC3E}">
        <p14:creationId xmlns:p14="http://schemas.microsoft.com/office/powerpoint/2010/main" val="20827628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568B5F9-84F0-5314-EDCE-43F620CDF436}"/>
              </a:ext>
            </a:extLst>
          </p:cNvPr>
          <p:cNvSpPr>
            <a:spLocks noGrp="1"/>
          </p:cNvSpPr>
          <p:nvPr>
            <p:ph type="title"/>
          </p:nvPr>
        </p:nvSpPr>
        <p:spPr/>
        <p:txBody>
          <a:bodyPr/>
          <a:lstStyle/>
          <a:p>
            <a:r>
              <a:rPr lang="de-DE" dirty="0"/>
              <a:t>Haftung als Mittel des Gesundheitsschutzes</a:t>
            </a:r>
          </a:p>
        </p:txBody>
      </p:sp>
      <p:sp>
        <p:nvSpPr>
          <p:cNvPr id="3" name="Inhaltsplatzhalter 2">
            <a:extLst>
              <a:ext uri="{FF2B5EF4-FFF2-40B4-BE49-F238E27FC236}">
                <a16:creationId xmlns:a16="http://schemas.microsoft.com/office/drawing/2014/main" id="{0D4BDD10-CA76-A947-82FB-D4CA9A135F48}"/>
              </a:ext>
            </a:extLst>
          </p:cNvPr>
          <p:cNvSpPr>
            <a:spLocks noGrp="1"/>
          </p:cNvSpPr>
          <p:nvPr>
            <p:ph idx="1"/>
          </p:nvPr>
        </p:nvSpPr>
        <p:spPr/>
        <p:txBody>
          <a:bodyPr>
            <a:normAutofit lnSpcReduction="10000"/>
          </a:bodyPr>
          <a:lstStyle/>
          <a:p>
            <a:pPr marL="0" indent="0">
              <a:buNone/>
            </a:pPr>
            <a:r>
              <a:rPr lang="de-DE" dirty="0"/>
              <a:t>Stock, Rechtsgutachten zum </a:t>
            </a:r>
            <a:r>
              <a:rPr lang="de-DE" dirty="0" err="1"/>
              <a:t>Heilpraktikerrecht</a:t>
            </a:r>
            <a:r>
              <a:rPr lang="de-DE" dirty="0"/>
              <a:t> im Auftrag des Bundesgesundheitsministeriums 2021 (https://www.bundesgesundheitsministerium.de/fileadmin/Dateien/5_Publikationen/Gesundheit/Berichte/Rechtsgutachten_Heilpraktikerrecht_April_2021.pdf):</a:t>
            </a:r>
          </a:p>
          <a:p>
            <a:r>
              <a:rPr lang="de-DE" dirty="0"/>
              <a:t>Heilkundebegriff und Umfang der Erlaubnispflicht unbestimmt (Heilkunde bejaht: Akupunktur, Faltenunterspritzung, Osteopathie, </a:t>
            </a:r>
            <a:r>
              <a:rPr lang="de-DE" dirty="0" err="1"/>
              <a:t>Zahnbleaching</a:t>
            </a:r>
            <a:r>
              <a:rPr lang="de-DE" dirty="0"/>
              <a:t>; verneint: Diätberatung, Ohrlochstechen, Sehtest u.a.)</a:t>
            </a:r>
          </a:p>
          <a:p>
            <a:r>
              <a:rPr lang="de-DE" dirty="0"/>
              <a:t>Aus- und Fortbildung weitgehend unreguliert</a:t>
            </a:r>
          </a:p>
          <a:p>
            <a:r>
              <a:rPr lang="de-DE" dirty="0"/>
              <a:t>Ausbildung zum Heilpraktiker vermittelt lediglich Grundlagenwissen</a:t>
            </a:r>
          </a:p>
          <a:p>
            <a:pPr marL="0" indent="0">
              <a:buNone/>
            </a:pPr>
            <a:endParaRPr lang="de-DE" dirty="0"/>
          </a:p>
        </p:txBody>
      </p:sp>
    </p:spTree>
    <p:extLst>
      <p:ext uri="{BB962C8B-B14F-4D97-AF65-F5344CB8AC3E}">
        <p14:creationId xmlns:p14="http://schemas.microsoft.com/office/powerpoint/2010/main" val="42925445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Meereswellen 16:9">
  <a:themeElements>
    <a:clrScheme name="Ocean Waves">
      <a:dk1>
        <a:sysClr val="windowText" lastClr="000000"/>
      </a:dk1>
      <a:lt1>
        <a:sysClr val="window" lastClr="FFFFFF"/>
      </a:lt1>
      <a:dk2>
        <a:srgbClr val="134251"/>
      </a:dk2>
      <a:lt2>
        <a:srgbClr val="83BEC0"/>
      </a:lt2>
      <a:accent1>
        <a:srgbClr val="339C9F"/>
      </a:accent1>
      <a:accent2>
        <a:srgbClr val="E68010"/>
      </a:accent2>
      <a:accent3>
        <a:srgbClr val="8EB414"/>
      </a:accent3>
      <a:accent4>
        <a:srgbClr val="0CB89B"/>
      </a:accent4>
      <a:accent5>
        <a:srgbClr val="ECB720"/>
      </a:accent5>
      <a:accent6>
        <a:srgbClr val="319762"/>
      </a:accent6>
      <a:hlink>
        <a:srgbClr val="E68010"/>
      </a:hlink>
      <a:folHlink>
        <a:srgbClr val="339C9F"/>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15820126_TF02901025.potx" id="{D8102021-B9C0-47F3-959C-44D4CF639778}" vid="{2E016689-1ECC-4F33-A3BA-53938AAD5E2C}"/>
    </a:ext>
  </a:extLst>
</a:theme>
</file>

<file path=ppt/theme/theme2.xml><?xml version="1.0" encoding="utf-8"?>
<a:theme xmlns:a="http://schemas.openxmlformats.org/drawingml/2006/main" name="Office-Design">
  <a:themeElements>
    <a:clrScheme name="Ocean Waves">
      <a:dk1>
        <a:sysClr val="windowText" lastClr="000000"/>
      </a:dk1>
      <a:lt1>
        <a:sysClr val="window" lastClr="FFFFFF"/>
      </a:lt1>
      <a:dk2>
        <a:srgbClr val="134251"/>
      </a:dk2>
      <a:lt2>
        <a:srgbClr val="83BEC0"/>
      </a:lt2>
      <a:accent1>
        <a:srgbClr val="339C9F"/>
      </a:accent1>
      <a:accent2>
        <a:srgbClr val="E68010"/>
      </a:accent2>
      <a:accent3>
        <a:srgbClr val="8EB414"/>
      </a:accent3>
      <a:accent4>
        <a:srgbClr val="0CB89B"/>
      </a:accent4>
      <a:accent5>
        <a:srgbClr val="ECB720"/>
      </a:accent5>
      <a:accent6>
        <a:srgbClr val="319762"/>
      </a:accent6>
      <a:hlink>
        <a:srgbClr val="E68010"/>
      </a:hlink>
      <a:folHlink>
        <a:srgbClr val="339C9F"/>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Design">
  <a:themeElements>
    <a:clrScheme name="Ocean Waves">
      <a:dk1>
        <a:sysClr val="windowText" lastClr="000000"/>
      </a:dk1>
      <a:lt1>
        <a:sysClr val="window" lastClr="FFFFFF"/>
      </a:lt1>
      <a:dk2>
        <a:srgbClr val="134251"/>
      </a:dk2>
      <a:lt2>
        <a:srgbClr val="83BEC0"/>
      </a:lt2>
      <a:accent1>
        <a:srgbClr val="339C9F"/>
      </a:accent1>
      <a:accent2>
        <a:srgbClr val="E68010"/>
      </a:accent2>
      <a:accent3>
        <a:srgbClr val="8EB414"/>
      </a:accent3>
      <a:accent4>
        <a:srgbClr val="0CB89B"/>
      </a:accent4>
      <a:accent5>
        <a:srgbClr val="ECB720"/>
      </a:accent5>
      <a:accent6>
        <a:srgbClr val="319762"/>
      </a:accent6>
      <a:hlink>
        <a:srgbClr val="E68010"/>
      </a:hlink>
      <a:folHlink>
        <a:srgbClr val="339C9F"/>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B6DE00F-F2BC-4082-AB87-D0D78777DE1E}">
  <ds:schemaRefs>
    <ds:schemaRef ds:uri="http://schemas.microsoft.com/sharepoint/v3/contenttype/forms"/>
  </ds:schemaRefs>
</ds:datastoreItem>
</file>

<file path=customXml/itemProps2.xml><?xml version="1.0" encoding="utf-8"?>
<ds:datastoreItem xmlns:ds="http://schemas.openxmlformats.org/officeDocument/2006/customXml" ds:itemID="{045C5BB1-9D2C-412A-AE6C-0FC75190A4CE}">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40262f94-9f35-4ac3-9a90-690165a166b7"/>
    <ds:schemaRef ds:uri="a4f35948-e619-41b3-aa29-22878b09cfd2"/>
    <ds:schemaRef ds:uri="http://www.w3.org/XML/1998/namespace"/>
    <ds:schemaRef ds:uri="http://purl.org/dc/dcmitype/"/>
  </ds:schemaRefs>
</ds:datastoreItem>
</file>

<file path=customXml/itemProps3.xml><?xml version="1.0" encoding="utf-8"?>
<ds:datastoreItem xmlns:ds="http://schemas.openxmlformats.org/officeDocument/2006/customXml" ds:itemID="{E6A2223A-9182-462D-922F-5606A5A907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Naturpräsentation „Meereswellen“ (Breitbild)</Template>
  <TotalTime>0</TotalTime>
  <Words>2047</Words>
  <Application>Microsoft Office PowerPoint</Application>
  <PresentationFormat>Benutzerdefiniert</PresentationFormat>
  <Paragraphs>106</Paragraphs>
  <Slides>22</Slides>
  <Notes>2</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22</vt:i4>
      </vt:variant>
    </vt:vector>
  </HeadingPairs>
  <TitlesOfParts>
    <vt:vector size="26" baseType="lpstr">
      <vt:lpstr>Arial</vt:lpstr>
      <vt:lpstr>Century Gothic</vt:lpstr>
      <vt:lpstr>Wingdings</vt:lpstr>
      <vt:lpstr>Meereswellen 16:9</vt:lpstr>
      <vt:lpstr>Die Haftung des Heilpraktikers – neue Maßstäbe für den 2. Gesundheitsmarkt</vt:lpstr>
      <vt:lpstr>Agenda</vt:lpstr>
      <vt:lpstr>Grundlagen und Gefährdungspotentiale</vt:lpstr>
      <vt:lpstr>Grundlagen und Gefährdungspotentiale</vt:lpstr>
      <vt:lpstr>Rechtliche Grundlagen</vt:lpstr>
      <vt:lpstr>Rechtliche Grundlagen</vt:lpstr>
      <vt:lpstr>Rechtliche Grundlagen</vt:lpstr>
      <vt:lpstr>Rechtliche Grundlagen</vt:lpstr>
      <vt:lpstr>Haftung als Mittel des Gesundheitsschutzes</vt:lpstr>
      <vt:lpstr>Unbestimmtheit des Heilkundebegriffs</vt:lpstr>
      <vt:lpstr>Haftung als Mittel des Gesundheitsschutzes</vt:lpstr>
      <vt:lpstr>Haftungsmaßstäbe</vt:lpstr>
      <vt:lpstr>Haftungsmaßstäbe</vt:lpstr>
      <vt:lpstr>Haftungsmaßstäbe</vt:lpstr>
      <vt:lpstr>Haftungsmaßstäbe</vt:lpstr>
      <vt:lpstr>Haftungsmaßstäbe</vt:lpstr>
      <vt:lpstr>Haftungsmaßstäbe</vt:lpstr>
      <vt:lpstr>Haftungsmaßstäbe</vt:lpstr>
      <vt:lpstr>Haftungsmaßstäbe</vt:lpstr>
      <vt:lpstr>Ausreichender Patientenschutz durch bestehende Rechtslage?</vt:lpstr>
      <vt:lpstr>Ausreichender Patientenschutz durch bestehende Rechtslage?</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Die Haftung des Heilpraktikers – neue Maßstäbe für den 2. Gesundheitsmarkt</dc:title>
  <dc:creator>Dr.Motz</dc:creator>
  <cp:lastModifiedBy>Frau Motz</cp:lastModifiedBy>
  <cp:revision>12</cp:revision>
  <dcterms:created xsi:type="dcterms:W3CDTF">2023-12-22T22:01:54Z</dcterms:created>
  <dcterms:modified xsi:type="dcterms:W3CDTF">2024-02-14T12:11:20Z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